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2"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Roboto"/>
      <p:regular r:id="rId40"/>
      <p:bold r:id="rId41"/>
      <p:italic r:id="rId42"/>
      <p:boldItalic r:id="rId43"/>
    </p:embeddedFont>
    <p:embeddedFont>
      <p:font typeface="Gill Sans"/>
      <p:regular r:id="rId44"/>
      <p:bold r:id="rId45"/>
    </p:embeddedFont>
    <p:embeddedFont>
      <p:font typeface="Open Sans"/>
      <p:regular r:id="rId46"/>
      <p:bold r:id="rId47"/>
      <p:italic r:id="rId48"/>
      <p:boldItalic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jpWcsoBBeLbj+HRC9SvS+lkQrf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illSans-regular.fntdata"/><Relationship Id="rId43" Type="http://schemas.openxmlformats.org/officeDocument/2006/relationships/font" Target="fonts/Roboto-boldItalic.fntdata"/><Relationship Id="rId46" Type="http://schemas.openxmlformats.org/officeDocument/2006/relationships/font" Target="fonts/OpenSans-regular.fntdata"/><Relationship Id="rId45"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f3b58a69c_0_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7f3b58a69c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87cb9c92e_0_6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387cb9c92e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87cb9c92e_0_6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23" name="Google Shape;523;g1387cb9c92e_0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7263b71843_0_1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7263b71843_0_1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87d77965b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1387d77965b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US"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65048e804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865048e804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629" name="Google Shape;629;g2865048e804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c15cc7dc6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9c15cc7dc6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638" name="Google Shape;638;g29c15cc7dc6_0_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387d77965b_1_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387d77965b_1_8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1387d77965b_1_8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87d77965b_1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87d77965b_1_8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387d77965b_1_8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87d77965b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387d77965b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865048e804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865048e804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665" name="Google Shape;665;g2865048e804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87d77965b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387d77965b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87d77965b_1_8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387d77965b_1_8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1387d77965b_1_8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387cb9c92e_0_12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1387cb9c92e_0_1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87d77965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1387d77965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87d77965b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87d77965b_1_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87d77965b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387d77965b_1_2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u="sng">
                <a:solidFill>
                  <a:srgbClr val="2200CC"/>
                </a:solidFill>
                <a:hlinkClick r:id="rId2">
                  <a:extLst>
                    <a:ext uri="{A12FA001-AC4F-418D-AE19-62706E023703}">
                      <ahyp:hlinkClr val="tx"/>
                    </a:ext>
                  </a:extLst>
                </a:hlinkClick>
              </a:rPr>
              <a:t>https://jmertic.github.io/committee-gallery/academy-software-foundation-staff_slidedeck_all</a:t>
            </a:r>
            <a:r>
              <a:rPr lang="en-US">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87d77965b_1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g1387d77965b_1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657cbbe9c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657cbbe9ca_0_6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387d77965b_1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g1387d77965b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387d77965b_1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387d77965b_1_8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1387d77965b_1_8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41b17b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641b17b2b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87cb9c92e_0_4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07" name="Google Shape;307;g1387cb9c92e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387d77965b_1_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387d77965b_1_8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387d77965b_1_8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387d77965b_1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387d77965b_1_9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1387d77965b_1_9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87d77965b_1_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87d77965b_1_9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387d77965b_1_9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87cb9c92e_0_4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15" name="Google Shape;315;g1387cb9c92e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7263b71843_0_959: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7263b71843_0_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87cb9c92e_0_5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83" name="Google Shape;483;g1387cb9c92e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87cb9c92e_0_6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1387cb9c92e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87cb9c92e_0_6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387cb9c92e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87cb9c92e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08" name="Google Shape;508;g1387cb9c92e_0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49.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jpg"/><Relationship Id="rId3" Type="http://schemas.openxmlformats.org/officeDocument/2006/relationships/image" Target="../media/image70.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7f3b58a69c_0_569"/>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7f3b58a69c_0_569"/>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7f3b58a69c_0_569"/>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g27f3b58a69c_0_6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2" name="Google Shape;52;g27f3b58a69c_0_612"/>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3" name="Google Shape;53;g27f3b58a69c_0_612"/>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g27f3b58a69c_0_61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56" name="Google Shape;56;g27f3b58a69c_0_61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g27f3b58a69c_0_61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g27f3b58a69c_0_62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0" name="Google Shape;60;g27f3b58a69c_0_62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g27f3b58a69c_0_6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g27f3b58a69c_0_624"/>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4" name="Google Shape;64;g27f3b58a69c_0_62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g27f3b58a69c_0_62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g27f3b58a69c_0_62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8" name="Google Shape;68;g27f3b58a69c_0_62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g27f3b58a69c_0_6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descr="A black and white text&#10;&#10;Description automatically generated" id="71" name="Google Shape;71;g27f3b58a69c_0_63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2" name="Google Shape;72;g27f3b58a69c_0_63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4" name="Shape 7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5" name="Shape 75"/>
        <p:cNvGrpSpPr/>
        <p:nvPr/>
      </p:nvGrpSpPr>
      <p:grpSpPr>
        <a:xfrm>
          <a:off x="0" y="0"/>
          <a:ext cx="0" cy="0"/>
          <a:chOff x="0" y="0"/>
          <a:chExt cx="0" cy="0"/>
        </a:xfrm>
      </p:grpSpPr>
      <p:pic>
        <p:nvPicPr>
          <p:cNvPr id="76" name="Google Shape;76;g27f3b58a69c_0_641"/>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77" name="Google Shape;77;g27f3b58a69c_0_641"/>
          <p:cNvSpPr/>
          <p:nvPr>
            <p:ph idx="2" type="pic"/>
          </p:nvPr>
        </p:nvSpPr>
        <p:spPr>
          <a:xfrm>
            <a:off x="1521675" y="3638050"/>
            <a:ext cx="2112300" cy="2112300"/>
          </a:xfrm>
          <a:prstGeom prst="rect">
            <a:avLst/>
          </a:prstGeom>
          <a:noFill/>
          <a:ln>
            <a:noFill/>
          </a:ln>
        </p:spPr>
      </p:sp>
      <p:sp>
        <p:nvSpPr>
          <p:cNvPr id="78" name="Google Shape;78;g27f3b58a69c_0_64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79" name="Google Shape;79;g27f3b58a69c_0_64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g27f3b58a69c_0_670"/>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rtl="0">
              <a:spcBef>
                <a:spcPts val="0"/>
              </a:spcBef>
              <a:spcAft>
                <a:spcPts val="0"/>
              </a:spcAft>
              <a:buSzPts val="3200"/>
              <a:buFont typeface="Arial"/>
              <a:buNone/>
              <a:defRPr sz="3200">
                <a:latin typeface="Arial"/>
                <a:ea typeface="Arial"/>
                <a:cs typeface="Arial"/>
                <a:sym typeface="Arial"/>
              </a:defRPr>
            </a:lvl2pPr>
            <a:lvl3pPr indent="0" lvl="2" rtl="0">
              <a:spcBef>
                <a:spcPts val="0"/>
              </a:spcBef>
              <a:spcAft>
                <a:spcPts val="0"/>
              </a:spcAft>
              <a:buSzPts val="3200"/>
              <a:buFont typeface="Arial"/>
              <a:buNone/>
              <a:defRPr sz="3200">
                <a:latin typeface="Arial"/>
                <a:ea typeface="Arial"/>
                <a:cs typeface="Arial"/>
                <a:sym typeface="Arial"/>
              </a:defRPr>
            </a:lvl3pPr>
            <a:lvl4pPr indent="0" lvl="3" rtl="0">
              <a:spcBef>
                <a:spcPts val="0"/>
              </a:spcBef>
              <a:spcAft>
                <a:spcPts val="0"/>
              </a:spcAft>
              <a:buSzPts val="3200"/>
              <a:buFont typeface="Arial"/>
              <a:buNone/>
              <a:defRPr sz="3200">
                <a:latin typeface="Arial"/>
                <a:ea typeface="Arial"/>
                <a:cs typeface="Arial"/>
                <a:sym typeface="Arial"/>
              </a:defRPr>
            </a:lvl4pPr>
            <a:lvl5pPr indent="0" lvl="4" rtl="0">
              <a:spcBef>
                <a:spcPts val="0"/>
              </a:spcBef>
              <a:spcAft>
                <a:spcPts val="0"/>
              </a:spcAft>
              <a:buSzPts val="3200"/>
              <a:buFont typeface="Arial"/>
              <a:buNone/>
              <a:defRPr sz="3200">
                <a:latin typeface="Arial"/>
                <a:ea typeface="Arial"/>
                <a:cs typeface="Arial"/>
                <a:sym typeface="Arial"/>
              </a:defRPr>
            </a:lvl5pPr>
            <a:lvl6pPr indent="0" lvl="5" rtl="0">
              <a:spcBef>
                <a:spcPts val="0"/>
              </a:spcBef>
              <a:spcAft>
                <a:spcPts val="0"/>
              </a:spcAft>
              <a:buSzPts val="3200"/>
              <a:buFont typeface="Arial"/>
              <a:buNone/>
              <a:defRPr sz="3200">
                <a:latin typeface="Arial"/>
                <a:ea typeface="Arial"/>
                <a:cs typeface="Arial"/>
                <a:sym typeface="Arial"/>
              </a:defRPr>
            </a:lvl6pPr>
            <a:lvl7pPr indent="0" lvl="6" rtl="0">
              <a:spcBef>
                <a:spcPts val="0"/>
              </a:spcBef>
              <a:spcAft>
                <a:spcPts val="0"/>
              </a:spcAft>
              <a:buSzPts val="3200"/>
              <a:buFont typeface="Arial"/>
              <a:buNone/>
              <a:defRPr sz="3200">
                <a:latin typeface="Arial"/>
                <a:ea typeface="Arial"/>
                <a:cs typeface="Arial"/>
                <a:sym typeface="Arial"/>
              </a:defRPr>
            </a:lvl7pPr>
            <a:lvl8pPr indent="0" lvl="7" rtl="0">
              <a:spcBef>
                <a:spcPts val="0"/>
              </a:spcBef>
              <a:spcAft>
                <a:spcPts val="0"/>
              </a:spcAft>
              <a:buSzPts val="3200"/>
              <a:buFont typeface="Arial"/>
              <a:buNone/>
              <a:defRPr sz="3200">
                <a:latin typeface="Arial"/>
                <a:ea typeface="Arial"/>
                <a:cs typeface="Arial"/>
                <a:sym typeface="Arial"/>
              </a:defRPr>
            </a:lvl8pPr>
            <a:lvl9pPr indent="0" lvl="8" rtl="0">
              <a:spcBef>
                <a:spcPts val="0"/>
              </a:spcBef>
              <a:spcAft>
                <a:spcPts val="0"/>
              </a:spcAft>
              <a:buSzPts val="3200"/>
              <a:buFont typeface="Arial"/>
              <a:buNone/>
              <a:defRPr sz="3200">
                <a:latin typeface="Arial"/>
                <a:ea typeface="Arial"/>
                <a:cs typeface="Arial"/>
                <a:sym typeface="Arial"/>
              </a:defRPr>
            </a:lvl9pPr>
          </a:lstStyle>
          <a:p/>
        </p:txBody>
      </p:sp>
      <p:sp>
        <p:nvSpPr>
          <p:cNvPr id="82" name="Google Shape;82;g27f3b58a69c_0_670"/>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rtl="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rtl="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rtl="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rtl="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rtl="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rtl="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rtl="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rtl="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83" name="Google Shape;83;g27f3b58a69c_0_670"/>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7f3b58a69c_0_57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7f3b58a69c_0_573"/>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7f3b58a69c_0_573"/>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7f3b58a69c_0_573"/>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7f3b58a69c_0_573"/>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4" name="Shape 84"/>
        <p:cNvGrpSpPr/>
        <p:nvPr/>
      </p:nvGrpSpPr>
      <p:grpSpPr>
        <a:xfrm>
          <a:off x="0" y="0"/>
          <a:ext cx="0" cy="0"/>
          <a:chOff x="0" y="0"/>
          <a:chExt cx="0" cy="0"/>
        </a:xfrm>
      </p:grpSpPr>
      <p:sp>
        <p:nvSpPr>
          <p:cNvPr id="85" name="Google Shape;85;g27f3b58a69c_0_674"/>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86" name="Google Shape;86;g27f3b58a69c_0_674"/>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 name="Google Shape;87;g27f3b58a69c_0_674"/>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88" name="Google Shape;88;g27f3b58a69c_0_674"/>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9" name="Shape 89"/>
        <p:cNvGrpSpPr/>
        <p:nvPr/>
      </p:nvGrpSpPr>
      <p:grpSpPr>
        <a:xfrm>
          <a:off x="0" y="0"/>
          <a:ext cx="0" cy="0"/>
          <a:chOff x="0" y="0"/>
          <a:chExt cx="0" cy="0"/>
        </a:xfrm>
      </p:grpSpPr>
      <p:sp>
        <p:nvSpPr>
          <p:cNvPr id="90" name="Google Shape;90;g27f3b58a69c_0_679"/>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92" name="Shape 92"/>
        <p:cNvGrpSpPr/>
        <p:nvPr/>
      </p:nvGrpSpPr>
      <p:grpSpPr>
        <a:xfrm>
          <a:off x="0" y="0"/>
          <a:ext cx="0" cy="0"/>
          <a:chOff x="0" y="0"/>
          <a:chExt cx="0" cy="0"/>
        </a:xfrm>
      </p:grpSpPr>
      <p:sp>
        <p:nvSpPr>
          <p:cNvPr id="93" name="Google Shape;93;g27f3b58a69c_0_682"/>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168FDF"/>
              </a:buClr>
              <a:buSzPts val="1400"/>
              <a:buNone/>
              <a:defRPr i="0" u="none" cap="none" strike="noStrike">
                <a:solidFill>
                  <a:srgbClr val="168FDF"/>
                </a:solidFill>
              </a:defRPr>
            </a:lvl1pPr>
            <a:lvl2pPr indent="0" lvl="1"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94" name="Google Shape;94;g27f3b58a69c_0_682"/>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95" name="Google Shape;95;g27f3b58a69c_0_6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96" name="Google Shape;96;g27f3b58a69c_0_6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97" name="Google Shape;97;g27f3b58a69c_0_682"/>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98" name="Google Shape;98;g27f3b58a69c_0_682"/>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g3657cbbe9ca_0_446"/>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02" name="Google Shape;102;g3657cbbe9ca_0_446"/>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03" name="Google Shape;103;g3657cbbe9ca_0_446"/>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g3657cbbe9ca_0_45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06" name="Google Shape;106;g3657cbbe9ca_0_450"/>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07" name="Google Shape;107;g3657cbbe9ca_0_450"/>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8" name="Google Shape;108;g3657cbbe9ca_0_450"/>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9" name="Google Shape;109;g3657cbbe9ca_0_450"/>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g3657cbbe9ca_0_4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12" name="Google Shape;112;g3657cbbe9ca_0_4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13" name="Google Shape;113;g3657cbbe9ca_0_4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14" name="Google Shape;114;g3657cbbe9ca_0_456"/>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g3657cbbe9ca_0_461"/>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17" name="Google Shape;117;g3657cbbe9ca_0_461"/>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8" name="Google Shape;118;g3657cbbe9ca_0_461"/>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9" name="Google Shape;119;g3657cbbe9ca_0_46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g3657cbbe9ca_0_46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2" name="Google Shape;122;g3657cbbe9ca_0_466"/>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3" name="Google Shape;123;g3657cbbe9ca_0_466"/>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4" name="Google Shape;124;g3657cbbe9ca_0_46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g3657cbbe9ca_0_471"/>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7" name="Google Shape;127;g3657cbbe9ca_0_471"/>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8" name="Google Shape;128;g3657cbbe9ca_0_471"/>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9" name="Google Shape;129;g3657cbbe9ca_0_47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7f3b58a69c_0_57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7f3b58a69c_0_579"/>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7f3b58a69c_0_57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7f3b58a69c_0_579"/>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657cbbe9ca_0_47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32" name="Google Shape;132;g3657cbbe9ca_0_476"/>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133" name="Google Shape;133;g3657cbbe9ca_0_47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g3657cbbe9ca_0_480"/>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36" name="Google Shape;136;g3657cbbe9ca_0_480"/>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37" name="Google Shape;137;g3657cbbe9ca_0_48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138" name="Google Shape;138;g3657cbbe9ca_0_48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g3657cbbe9ca_0_48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41" name="Google Shape;141;g3657cbbe9ca_0_485"/>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142" name="Google Shape;142;g3657cbbe9ca_0_48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id="144" name="Google Shape;144;g3657cbbe9ca_0_489"/>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45" name="Google Shape;145;g3657cbbe9ca_0_489"/>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146" name="Google Shape;146;g3657cbbe9ca_0_489"/>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g3657cbbe9ca_0_49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149" name="Google Shape;149;g3657cbbe9ca_0_49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g3657cbbe9ca_0_49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52" name="Google Shape;152;g3657cbbe9ca_0_49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53" name="Google Shape;153;g3657cbbe9ca_0_49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g3657cbbe9ca_0_50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56" name="Google Shape;156;g3657cbbe9ca_0_50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7" name="Google Shape;157;g3657cbbe9ca_0_50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g3657cbbe9ca_0_50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0" name="Google Shape;160;g3657cbbe9ca_0_504"/>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61" name="Google Shape;161;g3657cbbe9ca_0_50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g3657cbbe9ca_0_50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4" name="Google Shape;164;g3657cbbe9ca_0_50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65" name="Google Shape;165;g3657cbbe9ca_0_50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g3657cbbe9ca_0_51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68" name="Google Shape;168;g3657cbbe9ca_0_51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g27f3b58a69c_0_584"/>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7" name="Google Shape;27;g27f3b58a69c_0_584"/>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8" name="Google Shape;28;g27f3b58a69c_0_58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g27f3b58a69c_0_58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g3657cbbe9ca_0_5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71" name="Google Shape;171;g3657cbbe9ca_0_515"/>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172" name="Google Shape;172;g3657cbbe9ca_0_515"/>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g3657cbbe9ca_0_521"/>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77" name="Google Shape;177;g3657cbbe9ca_0_521"/>
          <p:cNvSpPr/>
          <p:nvPr>
            <p:ph idx="2" type="pic"/>
          </p:nvPr>
        </p:nvSpPr>
        <p:spPr>
          <a:xfrm>
            <a:off x="1521675" y="3638050"/>
            <a:ext cx="2112300" cy="2112300"/>
          </a:xfrm>
          <a:prstGeom prst="rect">
            <a:avLst/>
          </a:prstGeom>
          <a:noFill/>
          <a:ln>
            <a:noFill/>
          </a:ln>
        </p:spPr>
      </p:sp>
      <p:sp>
        <p:nvSpPr>
          <p:cNvPr id="178" name="Google Shape;178;g3657cbbe9ca_0_52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79" name="Google Shape;179;g3657cbbe9ca_0_52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180" name="Shape 180"/>
        <p:cNvGrpSpPr/>
        <p:nvPr/>
      </p:nvGrpSpPr>
      <p:grpSpPr>
        <a:xfrm>
          <a:off x="0" y="0"/>
          <a:ext cx="0" cy="0"/>
          <a:chOff x="0" y="0"/>
          <a:chExt cx="0" cy="0"/>
        </a:xfrm>
      </p:grpSpPr>
      <p:pic>
        <p:nvPicPr>
          <p:cNvPr id="181" name="Google Shape;181;g3657cbbe9ca_0_526"/>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Title Slide">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g3657cbbe9ca_0_666"/>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86" name="Google Shape;186;g3657cbbe9ca_0_666"/>
          <p:cNvPicPr preferRelativeResize="0"/>
          <p:nvPr/>
        </p:nvPicPr>
        <p:blipFill rotWithShape="1">
          <a:blip r:embed="rId4">
            <a:alphaModFix/>
          </a:blip>
          <a:srcRect b="0" l="0" r="0" t="0"/>
          <a:stretch/>
        </p:blipFill>
        <p:spPr>
          <a:xfrm>
            <a:off x="8039831" y="6329177"/>
            <a:ext cx="3728375" cy="210473"/>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g3657cbbe9ca_0_669"/>
          <p:cNvPicPr preferRelativeResize="0"/>
          <p:nvPr/>
        </p:nvPicPr>
        <p:blipFill rotWithShape="1">
          <a:blip r:embed="rId3">
            <a:alphaModFix/>
          </a:blip>
          <a:srcRect b="0" l="0" r="0" t="0"/>
          <a:stretch/>
        </p:blipFill>
        <p:spPr>
          <a:xfrm>
            <a:off x="8039831" y="6329177"/>
            <a:ext cx="3728375" cy="210473"/>
          </a:xfrm>
          <a:prstGeom prst="rect">
            <a:avLst/>
          </a:prstGeom>
          <a:noFill/>
          <a:ln>
            <a:noFill/>
          </a:ln>
        </p:spPr>
      </p:pic>
      <p:pic>
        <p:nvPicPr>
          <p:cNvPr id="189" name="Google Shape;189;g3657cbbe9ca_0_669"/>
          <p:cNvPicPr preferRelativeResize="0"/>
          <p:nvPr/>
        </p:nvPicPr>
        <p:blipFill rotWithShape="1">
          <a:blip r:embed="rId4">
            <a:alphaModFix/>
          </a:blip>
          <a:srcRect b="0" l="0" r="0" t="0"/>
          <a:stretch/>
        </p:blipFill>
        <p:spPr>
          <a:xfrm>
            <a:off x="729123" y="2232515"/>
            <a:ext cx="4481551" cy="2392975"/>
          </a:xfrm>
          <a:prstGeom prst="rect">
            <a:avLst/>
          </a:prstGeom>
          <a:noFill/>
          <a:ln>
            <a:noFill/>
          </a:ln>
        </p:spPr>
      </p:pic>
      <p:sp>
        <p:nvSpPr>
          <p:cNvPr id="190" name="Google Shape;190;g3657cbbe9ca_0_669"/>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300"/>
              <a:buNone/>
              <a:defRPr b="1" sz="43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91" name="Google Shape;191;g3657cbbe9ca_0_669"/>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4_Title and Content_2">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g3657cbbe9ca_0_67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94" name="Google Shape;194;g3657cbbe9ca_0_674"/>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95" name="Google Shape;195;g3657cbbe9ca_0_674"/>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196" name="Google Shape;196;g3657cbbe9ca_0_674"/>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p:cSld name="14_Title and Content_2_2">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g3657cbbe9ca_0_679"/>
          <p:cNvSpPr/>
          <p:nvPr/>
        </p:nvSpPr>
        <p:spPr>
          <a:xfrm>
            <a:off x="9980967" y="3576733"/>
            <a:ext cx="2133600" cy="21336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g3657cbbe9ca_0_679"/>
          <p:cNvSpPr txBox="1"/>
          <p:nvPr>
            <p:ph idx="1" type="body"/>
          </p:nvPr>
        </p:nvSpPr>
        <p:spPr>
          <a:xfrm>
            <a:off x="838174" y="1825633"/>
            <a:ext cx="4189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00" name="Google Shape;200;g3657cbbe9ca_0_679"/>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01" name="Google Shape;201;g3657cbbe9ca_0_679"/>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02" name="Google Shape;202;g3657cbbe9ca_0_679"/>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
        <p:nvSpPr>
          <p:cNvPr id="203" name="Google Shape;203;g3657cbbe9ca_0_679"/>
          <p:cNvSpPr/>
          <p:nvPr>
            <p:ph idx="2" type="pic"/>
          </p:nvPr>
        </p:nvSpPr>
        <p:spPr>
          <a:xfrm>
            <a:off x="5446967" y="1274767"/>
            <a:ext cx="6667500" cy="2133600"/>
          </a:xfrm>
          <a:prstGeom prst="rect">
            <a:avLst/>
          </a:prstGeom>
          <a:noFill/>
          <a:ln>
            <a:noFill/>
          </a:ln>
        </p:spPr>
      </p:sp>
      <p:sp>
        <p:nvSpPr>
          <p:cNvPr id="204" name="Google Shape;204;g3657cbbe9ca_0_679"/>
          <p:cNvSpPr/>
          <p:nvPr/>
        </p:nvSpPr>
        <p:spPr>
          <a:xfrm>
            <a:off x="5446967" y="3576733"/>
            <a:ext cx="2133600" cy="21336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3657cbbe9ca_0_679"/>
          <p:cNvSpPr/>
          <p:nvPr/>
        </p:nvSpPr>
        <p:spPr>
          <a:xfrm>
            <a:off x="7713967" y="3576733"/>
            <a:ext cx="2133600" cy="21336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3657cbbe9ca_0_679"/>
          <p:cNvSpPr txBox="1"/>
          <p:nvPr/>
        </p:nvSpPr>
        <p:spPr>
          <a:xfrm>
            <a:off x="5446967" y="3671267"/>
            <a:ext cx="2133600" cy="507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700">
                <a:solidFill>
                  <a:schemeClr val="lt1"/>
                </a:solidFill>
              </a:rPr>
              <a:t>Active Contributors</a:t>
            </a:r>
            <a:endParaRPr sz="1700">
              <a:solidFill>
                <a:schemeClr val="lt1"/>
              </a:solidFill>
            </a:endParaRPr>
          </a:p>
        </p:txBody>
      </p:sp>
      <p:sp>
        <p:nvSpPr>
          <p:cNvPr id="207" name="Google Shape;207;g3657cbbe9ca_0_679"/>
          <p:cNvSpPr txBox="1"/>
          <p:nvPr/>
        </p:nvSpPr>
        <p:spPr>
          <a:xfrm>
            <a:off x="7713967" y="3671267"/>
            <a:ext cx="21336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lt1"/>
                </a:solidFill>
              </a:rPr>
              <a:t>Active Organizations</a:t>
            </a:r>
            <a:endParaRPr sz="1600">
              <a:solidFill>
                <a:schemeClr val="lt1"/>
              </a:solidFill>
            </a:endParaRPr>
          </a:p>
        </p:txBody>
      </p:sp>
      <p:sp>
        <p:nvSpPr>
          <p:cNvPr id="208" name="Google Shape;208;g3657cbbe9ca_0_679"/>
          <p:cNvSpPr txBox="1"/>
          <p:nvPr/>
        </p:nvSpPr>
        <p:spPr>
          <a:xfrm>
            <a:off x="10055767" y="3671267"/>
            <a:ext cx="1983900" cy="507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700">
                <a:solidFill>
                  <a:schemeClr val="lt1"/>
                </a:solidFill>
              </a:rPr>
              <a:t>Total Commits</a:t>
            </a:r>
            <a:endParaRPr sz="1700">
              <a:solidFill>
                <a:schemeClr val="lt1"/>
              </a:solidFill>
            </a:endParaRPr>
          </a:p>
        </p:txBody>
      </p:sp>
      <p:sp>
        <p:nvSpPr>
          <p:cNvPr id="209" name="Google Shape;209;g3657cbbe9ca_0_679"/>
          <p:cNvSpPr txBox="1"/>
          <p:nvPr>
            <p:ph idx="3" type="subTitle"/>
          </p:nvPr>
        </p:nvSpPr>
        <p:spPr>
          <a:xfrm>
            <a:off x="5577233" y="4159700"/>
            <a:ext cx="1871100" cy="8949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0" name="Google Shape;210;g3657cbbe9ca_0_679"/>
          <p:cNvSpPr txBox="1"/>
          <p:nvPr>
            <p:ph idx="4" type="subTitle"/>
          </p:nvPr>
        </p:nvSpPr>
        <p:spPr>
          <a:xfrm>
            <a:off x="5577233" y="5138223"/>
            <a:ext cx="1871100" cy="3651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211" name="Google Shape;211;g3657cbbe9ca_0_679"/>
          <p:cNvSpPr txBox="1"/>
          <p:nvPr>
            <p:ph idx="5" type="subTitle"/>
          </p:nvPr>
        </p:nvSpPr>
        <p:spPr>
          <a:xfrm>
            <a:off x="7845167" y="4159700"/>
            <a:ext cx="1871100" cy="8949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2" name="Google Shape;212;g3657cbbe9ca_0_679"/>
          <p:cNvSpPr txBox="1"/>
          <p:nvPr>
            <p:ph idx="6" type="subTitle"/>
          </p:nvPr>
        </p:nvSpPr>
        <p:spPr>
          <a:xfrm>
            <a:off x="10113100" y="4159700"/>
            <a:ext cx="1871100" cy="8949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3" name="Google Shape;213;g3657cbbe9ca_0_679"/>
          <p:cNvSpPr txBox="1"/>
          <p:nvPr>
            <p:ph idx="7" type="subTitle"/>
          </p:nvPr>
        </p:nvSpPr>
        <p:spPr>
          <a:xfrm>
            <a:off x="10113100" y="5138223"/>
            <a:ext cx="1871100" cy="3651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214" name="Google Shape;214;g3657cbbe9ca_0_679"/>
          <p:cNvSpPr txBox="1"/>
          <p:nvPr/>
        </p:nvSpPr>
        <p:spPr>
          <a:xfrm>
            <a:off x="5446967" y="5787167"/>
            <a:ext cx="66675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i="1" lang="en-US" sz="1600">
                <a:solidFill>
                  <a:schemeClr val="dk2"/>
                </a:solidFill>
              </a:rPr>
              <a:t>Stats from the last 90 days</a:t>
            </a:r>
            <a:endParaRPr i="1" sz="1600">
              <a:solidFill>
                <a:schemeClr val="dk2"/>
              </a:solidFill>
            </a:endParaRPr>
          </a:p>
        </p:txBody>
      </p:sp>
      <p:sp>
        <p:nvSpPr>
          <p:cNvPr id="215" name="Google Shape;215;g3657cbbe9ca_0_679"/>
          <p:cNvSpPr txBox="1"/>
          <p:nvPr>
            <p:ph idx="8" type="subTitle"/>
          </p:nvPr>
        </p:nvSpPr>
        <p:spPr>
          <a:xfrm>
            <a:off x="7845167" y="5138223"/>
            <a:ext cx="1871100" cy="3651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ing Group Card">
  <p:cSld name="14_Title and Content_2_2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g3657cbbe9ca_0_698"/>
          <p:cNvSpPr txBox="1"/>
          <p:nvPr>
            <p:ph idx="1" type="body"/>
          </p:nvPr>
        </p:nvSpPr>
        <p:spPr>
          <a:xfrm>
            <a:off x="838163" y="1825633"/>
            <a:ext cx="62667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8" name="Google Shape;218;g3657cbbe9ca_0_69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19" name="Google Shape;219;g3657cbbe9ca_0_698"/>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0" name="Google Shape;220;g3657cbbe9ca_0_698"/>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
        <p:nvSpPr>
          <p:cNvPr id="221" name="Google Shape;221;g3657cbbe9ca_0_698"/>
          <p:cNvSpPr txBox="1"/>
          <p:nvPr>
            <p:ph idx="2" type="subTitle"/>
          </p:nvPr>
        </p:nvSpPr>
        <p:spPr>
          <a:xfrm>
            <a:off x="7498300" y="1358600"/>
            <a:ext cx="4485300" cy="5047500"/>
          </a:xfrm>
          <a:prstGeom prst="rect">
            <a:avLst/>
          </a:prstGeom>
          <a:solidFill>
            <a:schemeClr val="lt1"/>
          </a:solidFill>
          <a:ln cap="flat" cmpd="sng" w="9525">
            <a:solidFill>
              <a:srgbClr val="7F7F7F"/>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t" bIns="121900" lIns="121900" spcFirstLastPara="1" rIns="121900" wrap="square" tIns="121900">
            <a:noAutofit/>
          </a:bodyPr>
          <a:lstStyle>
            <a:lvl1pPr lvl="0">
              <a:spcBef>
                <a:spcPts val="0"/>
              </a:spcBef>
              <a:spcAft>
                <a:spcPts val="0"/>
              </a:spcAft>
              <a:buSzPts val="900"/>
              <a:buNone/>
              <a:defRPr sz="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7f3b58a69c_0_58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7f3b58a69c_0_589"/>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7f3b58a69c_0_589"/>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7f3b58a69c_0_58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14_Title and Content_2_1">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descr="A black and white text&#10;&#10;Description automatically generated" id="223" name="Google Shape;223;g3657cbbe9ca_0_704"/>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24" name="Google Shape;224;g3657cbbe9ca_0_704"/>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5" name="Google Shape;225;g3657cbbe9ca_0_704"/>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
        <p:nvSpPr>
          <p:cNvPr id="226" name="Google Shape;226;g3657cbbe9ca_0_704"/>
          <p:cNvSpPr txBox="1"/>
          <p:nvPr>
            <p:ph idx="1" type="body"/>
          </p:nvPr>
        </p:nvSpPr>
        <p:spPr>
          <a:xfrm>
            <a:off x="838179" y="1825625"/>
            <a:ext cx="48045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27" name="Google Shape;227;g3657cbbe9ca_0_704"/>
          <p:cNvSpPr txBox="1"/>
          <p:nvPr>
            <p:ph idx="2" type="body"/>
          </p:nvPr>
        </p:nvSpPr>
        <p:spPr>
          <a:xfrm>
            <a:off x="6502859" y="1825625"/>
            <a:ext cx="48045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descr="A black and white text&#10;&#10;Description automatically generated" id="229" name="Google Shape;229;g3657cbbe9ca_0_7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0" name="Google Shape;230;g3657cbbe9ca_0_710"/>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31" name="Google Shape;231;g3657cbbe9ca_0_710"/>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1">
  <p:cSld name="16_Title and Content">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g3657cbbe9ca_0_71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34" name="Google Shape;234;g3657cbbe9ca_0_714"/>
          <p:cNvPicPr preferRelativeResize="0"/>
          <p:nvPr/>
        </p:nvPicPr>
        <p:blipFill rotWithShape="1">
          <a:blip r:embed="rId3">
            <a:alphaModFix/>
          </a:blip>
          <a:srcRect b="0" l="0" r="0" t="0"/>
          <a:stretch/>
        </p:blipFill>
        <p:spPr>
          <a:xfrm>
            <a:off x="1375" y="6629400"/>
            <a:ext cx="12188955" cy="228600"/>
          </a:xfrm>
          <a:prstGeom prst="rect">
            <a:avLst/>
          </a:prstGeom>
          <a:noFill/>
          <a:ln>
            <a:noFill/>
          </a:ln>
        </p:spPr>
      </p:pic>
      <p:pic>
        <p:nvPicPr>
          <p:cNvPr descr="A black and white text&#10;&#10;Description automatically generated" id="235" name="Google Shape;235;g3657cbbe9ca_0_714"/>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36" name="Google Shape;236;g3657cbbe9ca_0_714"/>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2">
  <p:cSld name="12_Title and Content_2">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g3657cbbe9ca_0_71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39" name="Google Shape;239;g3657cbbe9ca_0_719"/>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240" name="Google Shape;240;g3657cbbe9ca_0_719"/>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41" name="Google Shape;241;g3657cbbe9ca_0_719"/>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g3657cbbe9ca_0_72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44" name="Google Shape;244;g3657cbbe9ca_0_724"/>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245" name="Google Shape;245;g3657cbbe9ca_0_724"/>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46" name="Google Shape;246;g3657cbbe9ca_0_724"/>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4">
  <p:cSld name="14_Title and Content_1">
    <p:bg>
      <p:bgPr>
        <a:blipFill>
          <a:blip r:embed="rId2">
            <a:alphaModFix/>
          </a:blip>
          <a:stretch>
            <a:fillRect/>
          </a:stretch>
        </a:blipFill>
      </p:bgPr>
    </p:bg>
    <p:spTree>
      <p:nvGrpSpPr>
        <p:cNvPr id="247" name="Shape 247"/>
        <p:cNvGrpSpPr/>
        <p:nvPr/>
      </p:nvGrpSpPr>
      <p:grpSpPr>
        <a:xfrm>
          <a:off x="0" y="0"/>
          <a:ext cx="0" cy="0"/>
          <a:chOff x="0" y="0"/>
          <a:chExt cx="0" cy="0"/>
        </a:xfrm>
      </p:grpSpPr>
      <p:sp>
        <p:nvSpPr>
          <p:cNvPr id="248" name="Google Shape;248;g3657cbbe9ca_0_72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49" name="Google Shape;249;g3657cbbe9ca_0_729"/>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g3657cbbe9ca_0_73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252" name="Google Shape;252;g3657cbbe9ca_0_732"/>
          <p:cNvSpPr txBox="1"/>
          <p:nvPr>
            <p:ph type="title"/>
          </p:nvPr>
        </p:nvSpPr>
        <p:spPr>
          <a:xfrm>
            <a:off x="838167" y="1315834"/>
            <a:ext cx="10515300" cy="1884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53" name="Google Shape;253;g3657cbbe9ca_0_732"/>
          <p:cNvSpPr txBox="1"/>
          <p:nvPr>
            <p:ph idx="1" type="subTitle"/>
          </p:nvPr>
        </p:nvSpPr>
        <p:spPr>
          <a:xfrm>
            <a:off x="838167" y="3429033"/>
            <a:ext cx="10515300" cy="21132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lt1"/>
              </a:buClr>
              <a:buSzPts val="1900"/>
              <a:buNone/>
              <a:defRPr sz="1900">
                <a:solidFill>
                  <a:schemeClr val="lt1"/>
                </a:solidFill>
              </a:defRPr>
            </a:lvl1pPr>
            <a:lvl2pPr lvl="1" algn="ctr">
              <a:spcBef>
                <a:spcPts val="0"/>
              </a:spcBef>
              <a:spcAft>
                <a:spcPts val="0"/>
              </a:spcAft>
              <a:buClr>
                <a:schemeClr val="lt1"/>
              </a:buClr>
              <a:buSzPts val="1900"/>
              <a:buNone/>
              <a:defRPr sz="1900">
                <a:solidFill>
                  <a:schemeClr val="lt1"/>
                </a:solidFill>
              </a:defRPr>
            </a:lvl2pPr>
            <a:lvl3pPr lvl="2" algn="ctr">
              <a:spcBef>
                <a:spcPts val="0"/>
              </a:spcBef>
              <a:spcAft>
                <a:spcPts val="0"/>
              </a:spcAft>
              <a:buClr>
                <a:schemeClr val="lt1"/>
              </a:buClr>
              <a:buSzPts val="1900"/>
              <a:buNone/>
              <a:defRPr sz="1900">
                <a:solidFill>
                  <a:schemeClr val="lt1"/>
                </a:solidFill>
              </a:defRPr>
            </a:lvl3pPr>
            <a:lvl4pPr lvl="3" algn="ctr">
              <a:spcBef>
                <a:spcPts val="0"/>
              </a:spcBef>
              <a:spcAft>
                <a:spcPts val="0"/>
              </a:spcAft>
              <a:buClr>
                <a:schemeClr val="lt1"/>
              </a:buClr>
              <a:buSzPts val="1900"/>
              <a:buNone/>
              <a:defRPr sz="1900">
                <a:solidFill>
                  <a:schemeClr val="lt1"/>
                </a:solidFill>
              </a:defRPr>
            </a:lvl4pPr>
            <a:lvl5pPr lvl="4" algn="ctr">
              <a:spcBef>
                <a:spcPts val="0"/>
              </a:spcBef>
              <a:spcAft>
                <a:spcPts val="0"/>
              </a:spcAft>
              <a:buClr>
                <a:schemeClr val="lt1"/>
              </a:buClr>
              <a:buSzPts val="1900"/>
              <a:buNone/>
              <a:defRPr sz="1900">
                <a:solidFill>
                  <a:schemeClr val="lt1"/>
                </a:solidFill>
              </a:defRPr>
            </a:lvl5pPr>
            <a:lvl6pPr lvl="5" algn="ctr">
              <a:spcBef>
                <a:spcPts val="0"/>
              </a:spcBef>
              <a:spcAft>
                <a:spcPts val="0"/>
              </a:spcAft>
              <a:buClr>
                <a:schemeClr val="lt1"/>
              </a:buClr>
              <a:buSzPts val="1900"/>
              <a:buNone/>
              <a:defRPr sz="1900">
                <a:solidFill>
                  <a:schemeClr val="lt1"/>
                </a:solidFill>
              </a:defRPr>
            </a:lvl6pPr>
            <a:lvl7pPr lvl="6" algn="ctr">
              <a:spcBef>
                <a:spcPts val="0"/>
              </a:spcBef>
              <a:spcAft>
                <a:spcPts val="0"/>
              </a:spcAft>
              <a:buClr>
                <a:schemeClr val="lt1"/>
              </a:buClr>
              <a:buSzPts val="1900"/>
              <a:buNone/>
              <a:defRPr sz="1900">
                <a:solidFill>
                  <a:schemeClr val="lt1"/>
                </a:solidFill>
              </a:defRPr>
            </a:lvl7pPr>
            <a:lvl8pPr lvl="7" algn="ctr">
              <a:spcBef>
                <a:spcPts val="0"/>
              </a:spcBef>
              <a:spcAft>
                <a:spcPts val="0"/>
              </a:spcAft>
              <a:buClr>
                <a:schemeClr val="lt1"/>
              </a:buClr>
              <a:buSzPts val="1900"/>
              <a:buNone/>
              <a:defRPr sz="1900">
                <a:solidFill>
                  <a:schemeClr val="lt1"/>
                </a:solidFill>
              </a:defRPr>
            </a:lvl8pPr>
            <a:lvl9pPr lvl="8" algn="ctr">
              <a:spcBef>
                <a:spcPts val="0"/>
              </a:spcBef>
              <a:spcAft>
                <a:spcPts val="0"/>
              </a:spcAft>
              <a:buClr>
                <a:schemeClr val="lt1"/>
              </a:buClr>
              <a:buSzPts val="1900"/>
              <a:buNone/>
              <a:defRPr sz="19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5">
  <p:cSld name="1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g3657cbbe9ca_0_73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g3657cbbe9ca_0_73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57" name="Google Shape;257;g3657cbbe9ca_0_736"/>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6">
  <p:cSld name="7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g3657cbbe9ca_0_74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g3657cbbe9ca_0_74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261" name="Google Shape;261;g3657cbbe9ca_0_740"/>
          <p:cNvSpPr txBox="1"/>
          <p:nvPr>
            <p:ph type="title"/>
          </p:nvPr>
        </p:nvSpPr>
        <p:spPr>
          <a:xfrm>
            <a:off x="1487375" y="365125"/>
            <a:ext cx="9216900" cy="6165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descr="A black and white text&#10;&#10;Description automatically generated" id="263" name="Google Shape;263;g3657cbbe9ca_0_744"/>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264" name="Google Shape;264;g3657cbbe9ca_0_744"/>
          <p:cNvSpPr txBox="1"/>
          <p:nvPr>
            <p:ph type="title"/>
          </p:nvPr>
        </p:nvSpPr>
        <p:spPr>
          <a:xfrm>
            <a:off x="1487375" y="365125"/>
            <a:ext cx="9216900" cy="6165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65" name="Google Shape;265;g3657cbbe9ca_0_744"/>
          <p:cNvSpPr txBox="1"/>
          <p:nvPr>
            <p:ph idx="1" type="body"/>
          </p:nvPr>
        </p:nvSpPr>
        <p:spPr>
          <a:xfrm>
            <a:off x="838179" y="1825625"/>
            <a:ext cx="48045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66" name="Google Shape;266;g3657cbbe9ca_0_744"/>
          <p:cNvSpPr txBox="1"/>
          <p:nvPr>
            <p:ph idx="2" type="body"/>
          </p:nvPr>
        </p:nvSpPr>
        <p:spPr>
          <a:xfrm>
            <a:off x="6502859" y="1825625"/>
            <a:ext cx="48045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g27f3b58a69c_0_594"/>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7" name="Google Shape;37;g27f3b58a69c_0_594"/>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8" name="Google Shape;38;g27f3b58a69c_0_59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g27f3b58a69c_0_59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g3657cbbe9ca_0_74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9" name="Google Shape;269;g3657cbbe9ca_0_749"/>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270" name="Google Shape;270;g3657cbbe9ca_0_749"/>
          <p:cNvSpPr txBox="1"/>
          <p:nvPr>
            <p:ph type="title"/>
          </p:nvPr>
        </p:nvSpPr>
        <p:spPr>
          <a:xfrm>
            <a:off x="1487375" y="365125"/>
            <a:ext cx="9216900" cy="6165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ernate 7">
  <p:cSld name="8_Title and Content_1">
    <p:bg>
      <p:bgPr>
        <a:blipFill>
          <a:blip r:embed="rId2">
            <a:alphaModFix/>
          </a:blip>
          <a:stretch>
            <a:fillRect/>
          </a:stretch>
        </a:blipFill>
      </p:bgPr>
    </p:bg>
    <p:spTree>
      <p:nvGrpSpPr>
        <p:cNvPr id="271" name="Shape 271"/>
        <p:cNvGrpSpPr/>
        <p:nvPr/>
      </p:nvGrpSpPr>
      <p:grpSpPr>
        <a:xfrm>
          <a:off x="0" y="0"/>
          <a:ext cx="0" cy="0"/>
          <a:chOff x="0" y="0"/>
          <a:chExt cx="0" cy="0"/>
        </a:xfrm>
      </p:grpSpPr>
      <p:pic>
        <p:nvPicPr>
          <p:cNvPr descr="A black and white text&#10;&#10;Description automatically generated" id="272" name="Google Shape;272;g3657cbbe9ca_0_753"/>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273" name="Google Shape;273;g3657cbbe9ca_0_753"/>
          <p:cNvSpPr txBox="1"/>
          <p:nvPr>
            <p:ph type="title"/>
          </p:nvPr>
        </p:nvSpPr>
        <p:spPr>
          <a:xfrm>
            <a:off x="1487375" y="365125"/>
            <a:ext cx="9216900" cy="6165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Title Slide_2_1">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no title">
  <p:cSld name="Custom Layout_2">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g3657cbbe9ca_0_757"/>
          <p:cNvSpPr txBox="1"/>
          <p:nvPr>
            <p:ph idx="12" type="sldNum"/>
          </p:nvPr>
        </p:nvSpPr>
        <p:spPr>
          <a:xfrm>
            <a:off x="11296610" y="6217622"/>
            <a:ext cx="731700" cy="446400"/>
          </a:xfrm>
          <a:prstGeom prst="rect">
            <a:avLst/>
          </a:prstGeom>
          <a:noFill/>
          <a:ln>
            <a:noFill/>
          </a:ln>
        </p:spPr>
        <p:txBody>
          <a:bodyPr anchorCtr="0" anchor="ctr" bIns="121900" lIns="121900" spcFirstLastPara="1" rIns="121900" wrap="square" tIns="121900">
            <a:sp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77" name="Google Shape;277;g3657cbbe9ca_0_757"/>
          <p:cNvSpPr txBox="1"/>
          <p:nvPr>
            <p:ph idx="1" type="body"/>
          </p:nvPr>
        </p:nvSpPr>
        <p:spPr>
          <a:xfrm>
            <a:off x="602602" y="1625599"/>
            <a:ext cx="10993200" cy="41961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800"/>
              </a:spcBef>
              <a:spcAft>
                <a:spcPts val="0"/>
              </a:spcAft>
              <a:buClr>
                <a:schemeClr val="accent5"/>
              </a:buClr>
              <a:buSzPts val="2800"/>
              <a:buFont typeface="Arial"/>
              <a:buChar char="•"/>
              <a:defRPr b="0" i="0" sz="3700" u="none" cap="none" strike="noStrike">
                <a:latin typeface="Arial"/>
                <a:ea typeface="Arial"/>
                <a:cs typeface="Arial"/>
                <a:sym typeface="Arial"/>
              </a:defRPr>
            </a:lvl1pPr>
            <a:lvl2pPr indent="-381000" lvl="1" marL="914400" marR="0" algn="l">
              <a:lnSpc>
                <a:spcPct val="100000"/>
              </a:lnSpc>
              <a:spcBef>
                <a:spcPts val="700"/>
              </a:spcBef>
              <a:spcAft>
                <a:spcPts val="0"/>
              </a:spcAft>
              <a:buClr>
                <a:schemeClr val="accent5"/>
              </a:buClr>
              <a:buSzPts val="2400"/>
              <a:buFont typeface="Arial"/>
              <a:buChar char="–"/>
              <a:defRPr b="0" i="0" sz="3200" u="none" cap="none" strike="noStrike">
                <a:latin typeface="Arial"/>
                <a:ea typeface="Arial"/>
                <a:cs typeface="Arial"/>
                <a:sym typeface="Arial"/>
              </a:defRPr>
            </a:lvl2pPr>
            <a:lvl3pPr indent="-355600" lvl="2" marL="1371600" marR="0" algn="l">
              <a:lnSpc>
                <a:spcPct val="100000"/>
              </a:lnSpc>
              <a:spcBef>
                <a:spcPts val="500"/>
              </a:spcBef>
              <a:spcAft>
                <a:spcPts val="0"/>
              </a:spcAft>
              <a:buClr>
                <a:schemeClr val="accent5"/>
              </a:buClr>
              <a:buSzPts val="2000"/>
              <a:buFont typeface="Arial"/>
              <a:buChar char="•"/>
              <a:defRPr b="0" i="0" sz="2700" u="none" cap="none" strike="noStrike">
                <a:latin typeface="Arial"/>
                <a:ea typeface="Arial"/>
                <a:cs typeface="Arial"/>
                <a:sym typeface="Arial"/>
              </a:defRPr>
            </a:lvl3pPr>
            <a:lvl4pPr indent="-355600" lvl="3" marL="1828800" marR="0" algn="l">
              <a:lnSpc>
                <a:spcPct val="100000"/>
              </a:lnSpc>
              <a:spcBef>
                <a:spcPts val="500"/>
              </a:spcBef>
              <a:spcAft>
                <a:spcPts val="0"/>
              </a:spcAft>
              <a:buClr>
                <a:schemeClr val="accent5"/>
              </a:buClr>
              <a:buSzPts val="2000"/>
              <a:buFont typeface="Arial"/>
              <a:buChar char="–"/>
              <a:defRPr b="0" i="0" sz="2700" u="none" cap="none" strike="noStrike">
                <a:latin typeface="Arial"/>
                <a:ea typeface="Arial"/>
                <a:cs typeface="Arial"/>
                <a:sym typeface="Arial"/>
              </a:defRPr>
            </a:lvl4pPr>
            <a:lvl5pPr indent="-355600" lvl="4" marL="2286000" marR="0" algn="l">
              <a:lnSpc>
                <a:spcPct val="100000"/>
              </a:lnSpc>
              <a:spcBef>
                <a:spcPts val="500"/>
              </a:spcBef>
              <a:spcAft>
                <a:spcPts val="0"/>
              </a:spcAft>
              <a:buClr>
                <a:schemeClr val="accent5"/>
              </a:buClr>
              <a:buSzPts val="2000"/>
              <a:buFont typeface="Arial"/>
              <a:buChar char="»"/>
              <a:defRPr b="0" i="0" sz="2700" u="none" cap="none" strike="noStrike">
                <a:latin typeface="Arial"/>
                <a:ea typeface="Arial"/>
                <a:cs typeface="Arial"/>
                <a:sym typeface="Arial"/>
              </a:defRPr>
            </a:lvl5pPr>
            <a:lvl6pPr indent="-355600" lvl="5" marL="2743200" marR="0" algn="l">
              <a:lnSpc>
                <a:spcPct val="100000"/>
              </a:lnSpc>
              <a:spcBef>
                <a:spcPts val="500"/>
              </a:spcBef>
              <a:spcAft>
                <a:spcPts val="0"/>
              </a:spcAft>
              <a:buSzPts val="2000"/>
              <a:buFont typeface="Arial"/>
              <a:buChar char="•"/>
              <a:defRPr b="0" i="0" sz="2700" u="none" cap="none" strike="noStrike">
                <a:latin typeface="Arial"/>
                <a:ea typeface="Arial"/>
                <a:cs typeface="Arial"/>
                <a:sym typeface="Arial"/>
              </a:defRPr>
            </a:lvl6pPr>
            <a:lvl7pPr indent="-355600" lvl="6" marL="3200400" marR="0" algn="l">
              <a:lnSpc>
                <a:spcPct val="100000"/>
              </a:lnSpc>
              <a:spcBef>
                <a:spcPts val="500"/>
              </a:spcBef>
              <a:spcAft>
                <a:spcPts val="0"/>
              </a:spcAft>
              <a:buSzPts val="2000"/>
              <a:buFont typeface="Arial"/>
              <a:buChar char="•"/>
              <a:defRPr b="0" i="0" sz="2700" u="none" cap="none" strike="noStrike">
                <a:latin typeface="Arial"/>
                <a:ea typeface="Arial"/>
                <a:cs typeface="Arial"/>
                <a:sym typeface="Arial"/>
              </a:defRPr>
            </a:lvl7pPr>
            <a:lvl8pPr indent="-355600" lvl="7" marL="3657600" marR="0" algn="l">
              <a:lnSpc>
                <a:spcPct val="100000"/>
              </a:lnSpc>
              <a:spcBef>
                <a:spcPts val="500"/>
              </a:spcBef>
              <a:spcAft>
                <a:spcPts val="0"/>
              </a:spcAft>
              <a:buSzPts val="2000"/>
              <a:buFont typeface="Arial"/>
              <a:buChar char="•"/>
              <a:defRPr b="0" i="0" sz="2700" u="none" cap="none" strike="noStrike">
                <a:latin typeface="Arial"/>
                <a:ea typeface="Arial"/>
                <a:cs typeface="Arial"/>
                <a:sym typeface="Arial"/>
              </a:defRPr>
            </a:lvl8pPr>
            <a:lvl9pPr indent="-355600" lvl="8" marL="4114800" marR="0" algn="l">
              <a:lnSpc>
                <a:spcPct val="100000"/>
              </a:lnSpc>
              <a:spcBef>
                <a:spcPts val="500"/>
              </a:spcBef>
              <a:spcAft>
                <a:spcPts val="0"/>
              </a:spcAft>
              <a:buSzPts val="2000"/>
              <a:buFont typeface="Arial"/>
              <a:buChar char="•"/>
              <a:defRPr b="0" i="0" sz="2700" u="none" cap="none" strike="noStrike">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descr="A black background with gold text&#10;&#10;Description automatically generated" id="279" name="Google Shape;279;g3657cbbe9ca_0_760"/>
          <p:cNvPicPr preferRelativeResize="0"/>
          <p:nvPr/>
        </p:nvPicPr>
        <p:blipFill rotWithShape="1">
          <a:blip r:embed="rId3">
            <a:alphaModFix/>
          </a:blip>
          <a:srcRect b="0" l="0" r="0" t="0"/>
          <a:stretch/>
        </p:blipFill>
        <p:spPr>
          <a:xfrm>
            <a:off x="453922" y="549575"/>
            <a:ext cx="1452890" cy="1513911"/>
          </a:xfrm>
          <a:prstGeom prst="rect">
            <a:avLst/>
          </a:prstGeom>
          <a:noFill/>
          <a:ln>
            <a:noFill/>
          </a:ln>
        </p:spPr>
      </p:pic>
      <p:pic>
        <p:nvPicPr>
          <p:cNvPr id="280" name="Google Shape;280;g3657cbbe9ca_0_760"/>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81" name="Google Shape;281;g3657cbbe9ca_0_760"/>
          <p:cNvPicPr preferRelativeResize="0"/>
          <p:nvPr/>
        </p:nvPicPr>
        <p:blipFill rotWithShape="1">
          <a:blip r:embed="rId5">
            <a:alphaModFix/>
          </a:blip>
          <a:srcRect b="16097" l="58825" r="15205" t="69116"/>
          <a:stretch/>
        </p:blipFill>
        <p:spPr>
          <a:xfrm>
            <a:off x="423503" y="6222356"/>
            <a:ext cx="780800" cy="215698"/>
          </a:xfrm>
          <a:prstGeom prst="rect">
            <a:avLst/>
          </a:prstGeom>
          <a:noFill/>
          <a:ln>
            <a:noFill/>
          </a:ln>
        </p:spPr>
      </p:pic>
      <p:sp>
        <p:nvSpPr>
          <p:cNvPr id="282" name="Google Shape;282;g3657cbbe9ca_0_76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2 2">
  <p:cSld name="Blank_4_3_2">
    <p:bg>
      <p:bgPr>
        <a:blipFill>
          <a:blip r:embed="rId2">
            <a:alphaModFix amt="0"/>
          </a:blip>
          <a:stretch>
            <a:fillRect/>
          </a:stretch>
        </a:blipFill>
      </p:bgPr>
    </p:bg>
    <p:spTree>
      <p:nvGrpSpPr>
        <p:cNvPr id="283" name="Shape 283"/>
        <p:cNvGrpSpPr/>
        <p:nvPr/>
      </p:nvGrpSpPr>
      <p:grpSpPr>
        <a:xfrm>
          <a:off x="0" y="0"/>
          <a:ext cx="0" cy="0"/>
          <a:chOff x="0" y="0"/>
          <a:chExt cx="0" cy="0"/>
        </a:xfrm>
      </p:grpSpPr>
      <p:pic>
        <p:nvPicPr>
          <p:cNvPr descr="A picture containing graphical user interface&#10;&#10;Description automatically generated" id="284" name="Google Shape;284;g3657cbbe9ca_0_76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g3657cbbe9ca_0_7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6" name="Google Shape;286;g3657cbbe9ca_0_765"/>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 name="Google Shape;287;g3657cbbe9ca_0_765"/>
          <p:cNvSpPr txBox="1"/>
          <p:nvPr>
            <p:ph idx="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g3657cbbe9ca_0_765"/>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 name="Shape 289"/>
        <p:cNvGrpSpPr/>
        <p:nvPr/>
      </p:nvGrpSpPr>
      <p:grpSpPr>
        <a:xfrm>
          <a:off x="0" y="0"/>
          <a:ext cx="0" cy="0"/>
          <a:chOff x="0" y="0"/>
          <a:chExt cx="0" cy="0"/>
        </a:xfrm>
      </p:grpSpPr>
      <p:sp>
        <p:nvSpPr>
          <p:cNvPr id="290" name="Google Shape;290;g3657cbbe9ca_0_77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spcBef>
                <a:spcPts val="0"/>
              </a:spcBef>
              <a:spcAft>
                <a:spcPts val="0"/>
              </a:spcAft>
              <a:buSzPts val="6900"/>
              <a:buChar char="●"/>
              <a:defRPr sz="6900"/>
            </a:lvl1pPr>
            <a:lvl2pPr lvl="1" algn="ctr">
              <a:spcBef>
                <a:spcPts val="0"/>
              </a:spcBef>
              <a:spcAft>
                <a:spcPts val="0"/>
              </a:spcAft>
              <a:buSzPts val="6900"/>
              <a:buChar char="○"/>
              <a:defRPr sz="6900"/>
            </a:lvl2pPr>
            <a:lvl3pPr lvl="2" algn="ctr">
              <a:spcBef>
                <a:spcPts val="0"/>
              </a:spcBef>
              <a:spcAft>
                <a:spcPts val="0"/>
              </a:spcAft>
              <a:buSzPts val="6900"/>
              <a:buChar char="■"/>
              <a:defRPr sz="6900"/>
            </a:lvl3pPr>
            <a:lvl4pPr lvl="3" algn="ctr">
              <a:spcBef>
                <a:spcPts val="0"/>
              </a:spcBef>
              <a:spcAft>
                <a:spcPts val="0"/>
              </a:spcAft>
              <a:buSzPts val="6900"/>
              <a:buChar char="●"/>
              <a:defRPr sz="6900"/>
            </a:lvl4pPr>
            <a:lvl5pPr lvl="4" algn="ctr">
              <a:spcBef>
                <a:spcPts val="0"/>
              </a:spcBef>
              <a:spcAft>
                <a:spcPts val="0"/>
              </a:spcAft>
              <a:buSzPts val="6900"/>
              <a:buChar char="○"/>
              <a:defRPr sz="6900"/>
            </a:lvl5pPr>
            <a:lvl6pPr lvl="5" algn="ctr">
              <a:spcBef>
                <a:spcPts val="0"/>
              </a:spcBef>
              <a:spcAft>
                <a:spcPts val="0"/>
              </a:spcAft>
              <a:buSzPts val="6900"/>
              <a:buChar char="■"/>
              <a:defRPr sz="6900"/>
            </a:lvl6pPr>
            <a:lvl7pPr lvl="6" algn="ctr">
              <a:spcBef>
                <a:spcPts val="0"/>
              </a:spcBef>
              <a:spcAft>
                <a:spcPts val="0"/>
              </a:spcAft>
              <a:buSzPts val="6900"/>
              <a:buChar char="●"/>
              <a:defRPr sz="6900"/>
            </a:lvl7pPr>
            <a:lvl8pPr lvl="7" algn="ctr">
              <a:spcBef>
                <a:spcPts val="0"/>
              </a:spcBef>
              <a:spcAft>
                <a:spcPts val="0"/>
              </a:spcAft>
              <a:buSzPts val="6900"/>
              <a:buChar char="○"/>
              <a:defRPr sz="6900"/>
            </a:lvl8pPr>
            <a:lvl9pPr lvl="8" algn="ctr">
              <a:spcBef>
                <a:spcPts val="0"/>
              </a:spcBef>
              <a:spcAft>
                <a:spcPts val="0"/>
              </a:spcAft>
              <a:buSzPts val="6900"/>
              <a:buChar char="■"/>
              <a:defRPr sz="6900"/>
            </a:lvl9pPr>
          </a:lstStyle>
          <a:p/>
        </p:txBody>
      </p:sp>
      <p:sp>
        <p:nvSpPr>
          <p:cNvPr id="291" name="Google Shape;291;g3657cbbe9ca_0_771"/>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92" name="Google Shape;292;g3657cbbe9ca_0_771"/>
          <p:cNvSpPr txBox="1"/>
          <p:nvPr>
            <p:ph idx="12" type="sldNum"/>
          </p:nvPr>
        </p:nvSpPr>
        <p:spPr>
          <a:xfrm>
            <a:off x="11296610" y="6217622"/>
            <a:ext cx="731700" cy="4515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7f3b58a69c_0_59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g27f3b58a69c_0_59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g27f3b58a69c_0_603"/>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5" name="Google Shape;45;g27f3b58a69c_0_603"/>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7f3b58a69c_0_60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g27f3b58a69c_0_60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 name="Google Shape;49;g27f3b58a69c_0_60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4.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slideLayout" Target="../slideLayouts/slideLayout66.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23"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g3657cbbe9ca_0_664"/>
          <p:cNvSpPr txBox="1"/>
          <p:nvPr/>
        </p:nvSpPr>
        <p:spPr>
          <a:xfrm>
            <a:off x="299500" y="6276800"/>
            <a:ext cx="47163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200">
                <a:solidFill>
                  <a:srgbClr val="696464"/>
                </a:solidFill>
              </a:rPr>
              <a:t>Academy Software Foundation Governing Board CONFIDENTIAL</a:t>
            </a:r>
            <a:endParaRPr sz="1200">
              <a:solidFill>
                <a:srgbClr val="696464"/>
              </a:solidFill>
            </a:endParaRPr>
          </a:p>
          <a:p>
            <a:pPr indent="0" lvl="0" marL="0" rtl="0" algn="l">
              <a:spcBef>
                <a:spcPts val="0"/>
              </a:spcBef>
              <a:spcAft>
                <a:spcPts val="0"/>
              </a:spcAft>
              <a:buNone/>
            </a:pPr>
            <a:r>
              <a:t/>
            </a:r>
            <a:endParaRPr sz="1900"/>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hyperlink" Target="https://landscape.aswf.io/" TargetMode="External"/><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95.png"/><Relationship Id="rId13" Type="http://schemas.openxmlformats.org/officeDocument/2006/relationships/image" Target="../media/image102.png"/><Relationship Id="rId12" Type="http://schemas.openxmlformats.org/officeDocument/2006/relationships/image" Target="../media/image115.png"/><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89.png"/><Relationship Id="rId4" Type="http://schemas.openxmlformats.org/officeDocument/2006/relationships/image" Target="../media/image79.png"/><Relationship Id="rId9" Type="http://schemas.openxmlformats.org/officeDocument/2006/relationships/image" Target="../media/image92.png"/><Relationship Id="rId15" Type="http://schemas.openxmlformats.org/officeDocument/2006/relationships/image" Target="../media/image93.png"/><Relationship Id="rId14" Type="http://schemas.openxmlformats.org/officeDocument/2006/relationships/image" Target="../media/image88.png"/><Relationship Id="rId17" Type="http://schemas.openxmlformats.org/officeDocument/2006/relationships/image" Target="../media/image94.png"/><Relationship Id="rId16" Type="http://schemas.openxmlformats.org/officeDocument/2006/relationships/image" Target="../media/image105.png"/><Relationship Id="rId5" Type="http://schemas.openxmlformats.org/officeDocument/2006/relationships/image" Target="../media/image87.png"/><Relationship Id="rId19" Type="http://schemas.openxmlformats.org/officeDocument/2006/relationships/image" Target="../media/image96.png"/><Relationship Id="rId6" Type="http://schemas.openxmlformats.org/officeDocument/2006/relationships/image" Target="../media/image100.png"/><Relationship Id="rId18" Type="http://schemas.openxmlformats.org/officeDocument/2006/relationships/image" Target="../media/image101.jpg"/><Relationship Id="rId7" Type="http://schemas.openxmlformats.org/officeDocument/2006/relationships/image" Target="../media/image83.png"/><Relationship Id="rId8" Type="http://schemas.openxmlformats.org/officeDocument/2006/relationships/image" Target="../media/image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106.png"/><Relationship Id="rId4"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members.aswf.io" TargetMode="External"/><Relationship Id="rId4" Type="http://schemas.openxmlformats.org/officeDocument/2006/relationships/hyperlink" Target="https://openprofile.dev/" TargetMode="External"/><Relationship Id="rId5" Type="http://schemas.openxmlformats.org/officeDocument/2006/relationships/hyperlink" Target="https://members.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charter.aswf.io" TargetMode="External"/><Relationship Id="rId4" Type="http://schemas.openxmlformats.org/officeDocument/2006/relationships/hyperlink" Target="https://github.com/AcademySoftwareFoundation/foundation/blob/main/elections.md" TargetMode="External"/><Relationship Id="rId5" Type="http://schemas.openxmlformats.org/officeDocument/2006/relationships/hyperlink" Target="https://members.aswf.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tac.aswf.io/meeting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members.aswf.io" TargetMode="External"/><Relationship Id="rId4" Type="http://schemas.openxmlformats.org/officeDocument/2006/relationships/hyperlink" Target="https://openprofile.dev/" TargetMode="External"/><Relationship Id="rId5" Type="http://schemas.openxmlformats.org/officeDocument/2006/relationships/hyperlink" Target="https://members.aswf.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9.png"/><Relationship Id="rId4" Type="http://schemas.openxmlformats.org/officeDocument/2006/relationships/hyperlink" Target="https://tac.aswf.io/engageme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lists.aswf.io/g/outreach"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9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107.png"/><Relationship Id="rId6" Type="http://schemas.openxmlformats.org/officeDocument/2006/relationships/image" Target="../media/image1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hyperlink" Target="https://members.aswf.io" TargetMode="Externa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calendar.aswf.io" TargetMode="External"/><Relationship Id="rId4" Type="http://schemas.openxmlformats.org/officeDocument/2006/relationships/hyperlink" Target="https://openprofile.dev/my-calendar" TargetMode="External"/><Relationship Id="rId5" Type="http://schemas.openxmlformats.org/officeDocument/2006/relationships/image" Target="../media/image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17.png"/><Relationship Id="rId4" Type="http://schemas.openxmlformats.org/officeDocument/2006/relationships/image" Target="../media/image113.png"/><Relationship Id="rId5" Type="http://schemas.openxmlformats.org/officeDocument/2006/relationships/hyperlink" Target="https://www.linkedin.com/company/academysoftwarefoundation/" TargetMode="External"/><Relationship Id="rId6" Type="http://schemas.openxmlformats.org/officeDocument/2006/relationships/hyperlink" Target="https://twitter.com/AcademySw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69.png"/><Relationship Id="rId4" Type="http://schemas.openxmlformats.org/officeDocument/2006/relationships/image" Target="../media/image7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members.aswf.io" TargetMode="Externa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www.aswf.io/blog/" TargetMode="External"/><Relationship Id="rId4" Type="http://schemas.openxmlformats.org/officeDocument/2006/relationships/hyperlink" Target="https://www.linux.com/" TargetMode="External"/><Relationship Id="rId5" Type="http://schemas.openxmlformats.org/officeDocument/2006/relationships/hyperlink" Target="https://www.aswf.io/behind-the-screens/" TargetMode="External"/><Relationship Id="rId6" Type="http://schemas.openxmlformats.org/officeDocument/2006/relationships/image" Target="../media/image109.png"/><Relationship Id="rId7"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artwork.aswf.io" TargetMode="External"/><Relationship Id="rId4" Type="http://schemas.openxmlformats.org/officeDocument/2006/relationships/hyperlink" Target="mailto:trademark@linuxfoundation.org" TargetMode="External"/><Relationship Id="rId5" Type="http://schemas.openxmlformats.org/officeDocument/2006/relationships/hyperlink" Target="https://www.linuxfoundation.org/trademark-usage" TargetMode="External"/><Relationship Id="rId6" Type="http://schemas.openxmlformats.org/officeDocument/2006/relationships/image" Target="../media/image114.png"/><Relationship Id="rId7"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85.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1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7f3b58a69c_0_689"/>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5940"/>
              <a:buFont typeface="Arial"/>
              <a:buNone/>
            </a:pPr>
            <a:r>
              <a:rPr lang="en-US"/>
              <a:t>Membership Overview</a:t>
            </a:r>
            <a:endParaRPr/>
          </a:p>
        </p:txBody>
      </p:sp>
      <p:sp>
        <p:nvSpPr>
          <p:cNvPr id="298" name="Google Shape;298;g27f3b58a69c_0_689"/>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387cb9c92e_0_656"/>
          <p:cNvSpPr txBox="1"/>
          <p:nvPr/>
        </p:nvSpPr>
        <p:spPr>
          <a:xfrm>
            <a:off x="355000" y="2043750"/>
            <a:ext cx="43191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18" name="Google Shape;518;g1387cb9c92e_0_656"/>
          <p:cNvSpPr txBox="1"/>
          <p:nvPr/>
        </p:nvSpPr>
        <p:spPr>
          <a:xfrm>
            <a:off x="3183450" y="612967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19" name="Google Shape;519;g1387cb9c92e_0_65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pic>
        <p:nvPicPr>
          <p:cNvPr id="520" name="Google Shape;520;g1387cb9c92e_0_656" title="aswf-diversity-inclusion-wg-horizontal-color.png"/>
          <p:cNvPicPr preferRelativeResize="0"/>
          <p:nvPr/>
        </p:nvPicPr>
        <p:blipFill>
          <a:blip r:embed="rId3">
            <a:alphaModFix/>
          </a:blip>
          <a:stretch>
            <a:fillRect/>
          </a:stretch>
        </p:blipFill>
        <p:spPr>
          <a:xfrm>
            <a:off x="5423270" y="2862800"/>
            <a:ext cx="6563333" cy="138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387cb9c92e_0_663"/>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526" name="Google Shape;526;g1387cb9c92e_0_663"/>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527" name="Google Shape;527;g1387cb9c92e_0_663"/>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37263b71843_0_1359"/>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533" name="Google Shape;533;g37263b71843_0_1359" title="OpenAPV-logo.png"/>
          <p:cNvPicPr preferRelativeResize="0"/>
          <p:nvPr/>
        </p:nvPicPr>
        <p:blipFill>
          <a:blip r:embed="rId3">
            <a:alphaModFix/>
          </a:blip>
          <a:stretch>
            <a:fillRect/>
          </a:stretch>
        </p:blipFill>
        <p:spPr>
          <a:xfrm>
            <a:off x="11164425" y="4102425"/>
            <a:ext cx="587575" cy="178050"/>
          </a:xfrm>
          <a:prstGeom prst="rect">
            <a:avLst/>
          </a:prstGeom>
          <a:noFill/>
          <a:ln>
            <a:noFill/>
          </a:ln>
        </p:spPr>
      </p:pic>
      <p:grpSp>
        <p:nvGrpSpPr>
          <p:cNvPr id="534" name="Google Shape;534;g37263b71843_0_1359"/>
          <p:cNvGrpSpPr/>
          <p:nvPr/>
        </p:nvGrpSpPr>
        <p:grpSpPr>
          <a:xfrm>
            <a:off x="229621" y="1723100"/>
            <a:ext cx="11810724" cy="4303325"/>
            <a:chOff x="229621" y="1723100"/>
            <a:chExt cx="11810724" cy="4303325"/>
          </a:xfrm>
        </p:grpSpPr>
        <p:cxnSp>
          <p:nvCxnSpPr>
            <p:cNvPr id="535" name="Google Shape;535;g37263b71843_0_1359"/>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536" name="Google Shape;536;g37263b71843_0_1359"/>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537" name="Google Shape;537;g37263b71843_0_1359"/>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538" name="Google Shape;538;g37263b71843_0_1359"/>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539" name="Google Shape;539;g37263b71843_0_1359"/>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540" name="Google Shape;540;g37263b71843_0_1359"/>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541" name="Google Shape;541;g37263b71843_0_1359"/>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542" name="Google Shape;542;g37263b71843_0_1359"/>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543" name="Google Shape;543;g37263b71843_0_1359"/>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544" name="Google Shape;544;g37263b71843_0_1359"/>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545" name="Google Shape;545;g37263b71843_0_1359"/>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546" name="Google Shape;546;g37263b71843_0_1359"/>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547" name="Google Shape;547;g37263b71843_0_1359"/>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548" name="Google Shape;548;g37263b71843_0_1359"/>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549" name="Google Shape;549;g37263b71843_0_1359"/>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550" name="Google Shape;550;g37263b71843_0_1359"/>
            <p:cNvCxnSpPr>
              <a:stCxn id="551" idx="3"/>
              <a:endCxn id="552"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553" name="Google Shape;553;g37263b71843_0_1359"/>
            <p:cNvGrpSpPr/>
            <p:nvPr/>
          </p:nvGrpSpPr>
          <p:grpSpPr>
            <a:xfrm>
              <a:off x="8837479" y="1909187"/>
              <a:ext cx="2512263" cy="598261"/>
              <a:chOff x="-1" y="-1"/>
              <a:chExt cx="2980500" cy="661500"/>
            </a:xfrm>
          </p:grpSpPr>
          <p:sp>
            <p:nvSpPr>
              <p:cNvPr id="552" name="Google Shape;552;g37263b71843_0_1359"/>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554" name="Google Shape;554;g37263b71843_0_1359"/>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555" name="Google Shape;555;g37263b71843_0_1359"/>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556" name="Google Shape;556;g37263b71843_0_1359"/>
            <p:cNvGrpSpPr/>
            <p:nvPr/>
          </p:nvGrpSpPr>
          <p:grpSpPr>
            <a:xfrm>
              <a:off x="3330873" y="4524423"/>
              <a:ext cx="952026" cy="675722"/>
              <a:chOff x="10505351" y="3922519"/>
              <a:chExt cx="1515000" cy="1045200"/>
            </a:xfrm>
          </p:grpSpPr>
          <p:sp>
            <p:nvSpPr>
              <p:cNvPr id="557" name="Google Shape;557;g37263b71843_0_1359"/>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558" name="Google Shape;558;g37263b71843_0_1359"/>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59" name="Google Shape;559;g37263b71843_0_1359"/>
            <p:cNvGrpSpPr/>
            <p:nvPr/>
          </p:nvGrpSpPr>
          <p:grpSpPr>
            <a:xfrm>
              <a:off x="8525606" y="4524485"/>
              <a:ext cx="951615" cy="675695"/>
              <a:chOff x="2059808" y="4123084"/>
              <a:chExt cx="829800" cy="589200"/>
            </a:xfrm>
          </p:grpSpPr>
          <p:sp>
            <p:nvSpPr>
              <p:cNvPr id="560" name="Google Shape;560;g37263b71843_0_1359"/>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561" name="Google Shape;561;g37263b71843_0_1359"/>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62" name="Google Shape;562;g37263b71843_0_1359"/>
            <p:cNvGrpSpPr/>
            <p:nvPr/>
          </p:nvGrpSpPr>
          <p:grpSpPr>
            <a:xfrm>
              <a:off x="9826759" y="4526234"/>
              <a:ext cx="951615" cy="676039"/>
              <a:chOff x="1148865" y="4123029"/>
              <a:chExt cx="829800" cy="589500"/>
            </a:xfrm>
          </p:grpSpPr>
          <p:sp>
            <p:nvSpPr>
              <p:cNvPr id="563" name="Google Shape;563;g37263b71843_0_1359"/>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564" name="Google Shape;564;g37263b71843_0_1359"/>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65" name="Google Shape;565;g37263b71843_0_1359"/>
            <p:cNvGrpSpPr/>
            <p:nvPr/>
          </p:nvGrpSpPr>
          <p:grpSpPr>
            <a:xfrm>
              <a:off x="11088730" y="4526400"/>
              <a:ext cx="951615" cy="675695"/>
              <a:chOff x="237923" y="4123084"/>
              <a:chExt cx="829800" cy="589200"/>
            </a:xfrm>
          </p:grpSpPr>
          <p:sp>
            <p:nvSpPr>
              <p:cNvPr id="566" name="Google Shape;566;g37263b71843_0_1359"/>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567" name="Google Shape;567;g37263b71843_0_1359"/>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68" name="Google Shape;568;g37263b71843_0_1359"/>
            <p:cNvGrpSpPr/>
            <p:nvPr/>
          </p:nvGrpSpPr>
          <p:grpSpPr>
            <a:xfrm>
              <a:off x="7228095" y="4526226"/>
              <a:ext cx="951615" cy="676039"/>
              <a:chOff x="2970750" y="4123012"/>
              <a:chExt cx="829800" cy="589500"/>
            </a:xfrm>
          </p:grpSpPr>
          <p:sp>
            <p:nvSpPr>
              <p:cNvPr id="569" name="Google Shape;569;g37263b71843_0_1359"/>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570" name="Google Shape;570;g37263b71843_0_1359"/>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71" name="Google Shape;571;g37263b71843_0_1359"/>
            <p:cNvGrpSpPr/>
            <p:nvPr/>
          </p:nvGrpSpPr>
          <p:grpSpPr>
            <a:xfrm>
              <a:off x="5945233" y="4526227"/>
              <a:ext cx="951615" cy="676039"/>
              <a:chOff x="3881693" y="4123022"/>
              <a:chExt cx="829800" cy="589500"/>
            </a:xfrm>
          </p:grpSpPr>
          <p:sp>
            <p:nvSpPr>
              <p:cNvPr id="572" name="Google Shape;572;g37263b71843_0_1359"/>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573" name="Google Shape;573;g37263b71843_0_1359"/>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74" name="Google Shape;574;g37263b71843_0_1359"/>
            <p:cNvGrpSpPr/>
            <p:nvPr/>
          </p:nvGrpSpPr>
          <p:grpSpPr>
            <a:xfrm>
              <a:off x="4622886" y="4526427"/>
              <a:ext cx="951833" cy="675882"/>
              <a:chOff x="4215249" y="3884303"/>
              <a:chExt cx="714000" cy="507000"/>
            </a:xfrm>
          </p:grpSpPr>
          <p:sp>
            <p:nvSpPr>
              <p:cNvPr id="575" name="Google Shape;575;g37263b71843_0_1359"/>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576" name="Google Shape;576;g37263b71843_0_1359"/>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77" name="Google Shape;577;g37263b71843_0_1359"/>
            <p:cNvGrpSpPr/>
            <p:nvPr/>
          </p:nvGrpSpPr>
          <p:grpSpPr>
            <a:xfrm>
              <a:off x="359550" y="1723100"/>
              <a:ext cx="11501700" cy="4303325"/>
              <a:chOff x="359550" y="1723100"/>
              <a:chExt cx="11501700" cy="4303325"/>
            </a:xfrm>
          </p:grpSpPr>
          <p:cxnSp>
            <p:nvCxnSpPr>
              <p:cNvPr id="578" name="Google Shape;578;g37263b71843_0_1359"/>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579" name="Google Shape;579;g37263b71843_0_1359"/>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580" name="Google Shape;580;g37263b71843_0_1359"/>
              <p:cNvGrpSpPr/>
              <p:nvPr/>
            </p:nvGrpSpPr>
            <p:grpSpPr>
              <a:xfrm>
                <a:off x="1397752" y="1723100"/>
                <a:ext cx="7177149" cy="974700"/>
                <a:chOff x="1397752" y="1723100"/>
                <a:chExt cx="7177149" cy="974700"/>
              </a:xfrm>
            </p:grpSpPr>
            <p:sp>
              <p:nvSpPr>
                <p:cNvPr id="551" name="Google Shape;551;g37263b71843_0_1359"/>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581" name="Google Shape;581;g37263b71843_0_1359"/>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582" name="Google Shape;582;g37263b71843_0_1359"/>
                <p:cNvGrpSpPr/>
                <p:nvPr/>
              </p:nvGrpSpPr>
              <p:grpSpPr>
                <a:xfrm>
                  <a:off x="1397752" y="1910838"/>
                  <a:ext cx="2625224" cy="599075"/>
                  <a:chOff x="-1" y="-1"/>
                  <a:chExt cx="2980500" cy="662400"/>
                </a:xfrm>
              </p:grpSpPr>
              <p:sp>
                <p:nvSpPr>
                  <p:cNvPr id="583" name="Google Shape;583;g37263b71843_0_1359"/>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584" name="Google Shape;584;g37263b71843_0_1359"/>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585" name="Google Shape;585;g37263b71843_0_1359"/>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586" name="Google Shape;586;g37263b71843_0_1359"/>
              <p:cNvGrpSpPr/>
              <p:nvPr/>
            </p:nvGrpSpPr>
            <p:grpSpPr>
              <a:xfrm>
                <a:off x="2046231" y="4524491"/>
                <a:ext cx="883151" cy="675695"/>
                <a:chOff x="6614480" y="4123139"/>
                <a:chExt cx="770100" cy="589200"/>
              </a:xfrm>
            </p:grpSpPr>
            <p:sp>
              <p:nvSpPr>
                <p:cNvPr id="587" name="Google Shape;587;g37263b71843_0_1359"/>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588" name="Google Shape;588;g37263b71843_0_1359"/>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89" name="Google Shape;589;g37263b71843_0_1359"/>
            <p:cNvGrpSpPr/>
            <p:nvPr/>
          </p:nvGrpSpPr>
          <p:grpSpPr>
            <a:xfrm>
              <a:off x="9178454" y="3562560"/>
              <a:ext cx="951615" cy="676039"/>
              <a:chOff x="10218882" y="4144867"/>
              <a:chExt cx="829800" cy="589500"/>
            </a:xfrm>
          </p:grpSpPr>
          <p:sp>
            <p:nvSpPr>
              <p:cNvPr id="590" name="Google Shape;590;g37263b71843_0_1359"/>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591" name="Google Shape;591;g37263b71843_0_1359"/>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92" name="Google Shape;592;g37263b71843_0_1359"/>
            <p:cNvGrpSpPr/>
            <p:nvPr/>
          </p:nvGrpSpPr>
          <p:grpSpPr>
            <a:xfrm>
              <a:off x="7870484" y="3562732"/>
              <a:ext cx="951615" cy="675695"/>
              <a:chOff x="220316" y="4242138"/>
              <a:chExt cx="829800" cy="589200"/>
            </a:xfrm>
          </p:grpSpPr>
          <p:sp>
            <p:nvSpPr>
              <p:cNvPr id="593" name="Google Shape;593;g37263b71843_0_1359"/>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594" name="Google Shape;594;g37263b71843_0_1359"/>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95" name="Google Shape;595;g37263b71843_0_1359"/>
            <p:cNvGrpSpPr/>
            <p:nvPr/>
          </p:nvGrpSpPr>
          <p:grpSpPr>
            <a:xfrm>
              <a:off x="10474724" y="3562728"/>
              <a:ext cx="951615" cy="675695"/>
              <a:chOff x="11129824" y="4144922"/>
              <a:chExt cx="829800" cy="589200"/>
            </a:xfrm>
          </p:grpSpPr>
          <p:sp>
            <p:nvSpPr>
              <p:cNvPr id="596" name="Google Shape;596;g37263b71843_0_1359"/>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597" name="Google Shape;597;g37263b71843_0_1359"/>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98" name="Google Shape;598;g37263b71843_0_1359"/>
            <p:cNvGrpSpPr/>
            <p:nvPr/>
          </p:nvGrpSpPr>
          <p:grpSpPr>
            <a:xfrm>
              <a:off x="6624116" y="3562475"/>
              <a:ext cx="883045" cy="676282"/>
              <a:chOff x="9635938" y="3897695"/>
              <a:chExt cx="662400" cy="507300"/>
            </a:xfrm>
          </p:grpSpPr>
          <p:sp>
            <p:nvSpPr>
              <p:cNvPr id="599" name="Google Shape;599;g37263b71843_0_1359"/>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600" name="Google Shape;600;g37263b71843_0_1359"/>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601" name="Google Shape;601;g37263b71843_0_1359"/>
            <p:cNvGrpSpPr/>
            <p:nvPr/>
          </p:nvGrpSpPr>
          <p:grpSpPr>
            <a:xfrm>
              <a:off x="5335804" y="3562483"/>
              <a:ext cx="883045" cy="676282"/>
              <a:chOff x="10385705" y="3900703"/>
              <a:chExt cx="662400" cy="507300"/>
            </a:xfrm>
          </p:grpSpPr>
          <p:sp>
            <p:nvSpPr>
              <p:cNvPr id="602" name="Google Shape;602;g37263b71843_0_1359"/>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603" name="Google Shape;603;g37263b71843_0_1359"/>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604" name="Google Shape;604;g37263b71843_0_1359"/>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605" name="Google Shape;605;g37263b71843_0_1359"/>
            <p:cNvGrpSpPr/>
            <p:nvPr/>
          </p:nvGrpSpPr>
          <p:grpSpPr>
            <a:xfrm>
              <a:off x="1429877" y="3562941"/>
              <a:ext cx="883024" cy="676247"/>
              <a:chOff x="388508" y="3509796"/>
              <a:chExt cx="957000" cy="732900"/>
            </a:xfrm>
          </p:grpSpPr>
          <p:sp>
            <p:nvSpPr>
              <p:cNvPr id="606" name="Google Shape;606;g37263b71843_0_1359"/>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607" name="Google Shape;607;g37263b71843_0_1359"/>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RMTC</a:t>
                </a:r>
                <a:endParaRPr/>
              </a:p>
            </p:txBody>
          </p:sp>
        </p:grpSp>
        <p:sp>
          <p:nvSpPr>
            <p:cNvPr id="608" name="Google Shape;608;g37263b71843_0_1359"/>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rtl="0" algn="ctr">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609" name="Google Shape;609;g37263b71843_0_1359"/>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610" name="Google Shape;610;g37263b71843_0_1359"/>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611" name="Google Shape;611;g37263b71843_0_1359"/>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612" name="Google Shape;612;g37263b71843_0_1359"/>
            <p:cNvGrpSpPr/>
            <p:nvPr/>
          </p:nvGrpSpPr>
          <p:grpSpPr>
            <a:xfrm>
              <a:off x="827580" y="4526589"/>
              <a:ext cx="883151" cy="675695"/>
              <a:chOff x="11032282" y="4199339"/>
              <a:chExt cx="770100" cy="589200"/>
            </a:xfrm>
          </p:grpSpPr>
          <p:sp>
            <p:nvSpPr>
              <p:cNvPr id="613" name="Google Shape;613;g37263b71843_0_1359"/>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614" name="Google Shape;614;g37263b71843_0_1359"/>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615" name="Google Shape;615;g37263b71843_0_1359"/>
            <p:cNvGrpSpPr/>
            <p:nvPr/>
          </p:nvGrpSpPr>
          <p:grpSpPr>
            <a:xfrm>
              <a:off x="2712577" y="3562941"/>
              <a:ext cx="883024" cy="676247"/>
              <a:chOff x="388508" y="3509796"/>
              <a:chExt cx="957000" cy="732900"/>
            </a:xfrm>
          </p:grpSpPr>
          <p:sp>
            <p:nvSpPr>
              <p:cNvPr id="616" name="Google Shape;616;g37263b71843_0_1359"/>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617" name="Google Shape;617;g37263b71843_0_1359"/>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DNA</a:t>
                </a:r>
                <a:endParaRPr/>
              </a:p>
            </p:txBody>
          </p:sp>
        </p:grpSp>
        <p:pic>
          <p:nvPicPr>
            <p:cNvPr id="618" name="Google Shape;618;g37263b71843_0_1359"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619" name="Google Shape;619;g37263b71843_0_1359"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387d77965b_0_207"/>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200"/>
              <a:t>Comprised of one voting representative from each Premier Academy Software Foundation member, 1 annually elected General member representative per 5 General members, the TAC Chairperson, and attended by the Outreach Committee Chair, the Governing Board’s responsibilities include:</a:t>
            </a:r>
            <a:endParaRPr sz="2200"/>
          </a:p>
          <a:p>
            <a:pPr indent="-368300" lvl="0" marL="457200" rtl="0" algn="l">
              <a:spcBef>
                <a:spcPts val="1000"/>
              </a:spcBef>
              <a:spcAft>
                <a:spcPts val="0"/>
              </a:spcAft>
              <a:buSzPts val="2200"/>
              <a:buChar char="•"/>
            </a:pPr>
            <a:r>
              <a:rPr lang="en-US" sz="2200"/>
              <a:t>Approving and managing budget and financial matters</a:t>
            </a:r>
            <a:endParaRPr sz="2200"/>
          </a:p>
          <a:p>
            <a:pPr indent="-368300" lvl="0" marL="457200" rtl="0" algn="l">
              <a:spcBef>
                <a:spcPts val="0"/>
              </a:spcBef>
              <a:spcAft>
                <a:spcPts val="0"/>
              </a:spcAft>
              <a:buSzPts val="2200"/>
              <a:buChar char="•"/>
            </a:pPr>
            <a:r>
              <a:rPr lang="en-US" sz="2200"/>
              <a:t>Electing a Chair to preside over Governing Board meetings, authorize expenditures approved by the budget and manage any day-to-day operations</a:t>
            </a:r>
            <a:endParaRPr sz="2200"/>
          </a:p>
          <a:p>
            <a:pPr indent="-368300" lvl="0" marL="457200" rtl="0" algn="l">
              <a:spcBef>
                <a:spcPts val="0"/>
              </a:spcBef>
              <a:spcAft>
                <a:spcPts val="0"/>
              </a:spcAft>
              <a:buSzPts val="2200"/>
              <a:buChar char="•"/>
            </a:pPr>
            <a:r>
              <a:rPr lang="en-US" sz="2200"/>
              <a:t>Overseeing all Project business and marketing matters</a:t>
            </a:r>
            <a:endParaRPr sz="2200"/>
          </a:p>
          <a:p>
            <a:pPr indent="0" lvl="0" marL="0" rtl="0" algn="l">
              <a:spcBef>
                <a:spcPts val="1000"/>
              </a:spcBef>
              <a:spcAft>
                <a:spcPts val="0"/>
              </a:spcAft>
              <a:buNone/>
            </a:pPr>
            <a:r>
              <a:rPr b="1" lang="en-US" sz="2300"/>
              <a:t>Meets monthly on the fourth Thursday from 2:00 PM to 3:00 PM US Pacific Time.</a:t>
            </a:r>
            <a:endParaRPr sz="1800"/>
          </a:p>
        </p:txBody>
      </p:sp>
      <p:sp>
        <p:nvSpPr>
          <p:cNvPr id="625" name="Google Shape;625;g1387d77965b_0_20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865048e804_0_9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grpSp>
        <p:nvGrpSpPr>
          <p:cNvPr id="632" name="Google Shape;632;g2865048e804_0_93"/>
          <p:cNvGrpSpPr/>
          <p:nvPr/>
        </p:nvGrpSpPr>
        <p:grpSpPr>
          <a:xfrm>
            <a:off x="1082488" y="1227600"/>
            <a:ext cx="10027023" cy="5630400"/>
            <a:chOff x="1082488" y="1227600"/>
            <a:chExt cx="10027023" cy="5630400"/>
          </a:xfrm>
        </p:grpSpPr>
        <p:pic>
          <p:nvPicPr>
            <p:cNvPr id="633" name="Google Shape;633;g2865048e804_0_93"/>
            <p:cNvPicPr preferRelativeResize="0"/>
            <p:nvPr/>
          </p:nvPicPr>
          <p:blipFill>
            <a:blip r:embed="rId3">
              <a:alphaModFix/>
            </a:blip>
            <a:stretch>
              <a:fillRect/>
            </a:stretch>
          </p:blipFill>
          <p:spPr>
            <a:xfrm>
              <a:off x="1082488" y="1227600"/>
              <a:ext cx="10027023" cy="5630400"/>
            </a:xfrm>
            <a:prstGeom prst="rect">
              <a:avLst/>
            </a:prstGeom>
            <a:noFill/>
            <a:ln>
              <a:noFill/>
            </a:ln>
          </p:spPr>
        </p:pic>
        <p:pic>
          <p:nvPicPr>
            <p:cNvPr id="634" name="Google Shape;634;g2865048e804_0_93"/>
            <p:cNvPicPr preferRelativeResize="0"/>
            <p:nvPr/>
          </p:nvPicPr>
          <p:blipFill>
            <a:blip r:embed="rId4">
              <a:alphaModFix/>
            </a:blip>
            <a:stretch>
              <a:fillRect/>
            </a:stretch>
          </p:blipFill>
          <p:spPr>
            <a:xfrm>
              <a:off x="7516550" y="1227600"/>
              <a:ext cx="896100" cy="895800"/>
            </a:xfrm>
            <a:prstGeom prst="ellipse">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9c15cc7dc6_0_17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641" name="Google Shape;641;g29c15cc7dc6_0_175"/>
          <p:cNvPicPr preferRelativeResize="0"/>
          <p:nvPr/>
        </p:nvPicPr>
        <p:blipFill>
          <a:blip r:embed="rId3">
            <a:alphaModFix/>
          </a:blip>
          <a:stretch>
            <a:fillRect/>
          </a:stretch>
        </p:blipFill>
        <p:spPr>
          <a:xfrm>
            <a:off x="152225" y="1571625"/>
            <a:ext cx="11887201" cy="371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387d77965b_1_884"/>
          <p:cNvSpPr txBox="1"/>
          <p:nvPr>
            <p:ph idx="1" type="body"/>
          </p:nvPr>
        </p:nvSpPr>
        <p:spPr>
          <a:xfrm>
            <a:off x="838179" y="1825625"/>
            <a:ext cx="10515300" cy="4351200"/>
          </a:xfrm>
          <a:prstGeom prst="rect">
            <a:avLst/>
          </a:prstGeom>
        </p:spPr>
        <p:txBody>
          <a:bodyPr anchorCtr="0" anchor="t" bIns="45700" lIns="91425" spcFirstLastPara="1" rIns="91425" wrap="square" tIns="45700">
            <a:normAutofit fontScale="92500" lnSpcReduction="20000"/>
          </a:bodyPr>
          <a:lstStyle/>
          <a:p>
            <a:pPr indent="0" lvl="0" marL="0" rtl="0" algn="l">
              <a:spcBef>
                <a:spcPts val="1000"/>
              </a:spcBef>
              <a:spcAft>
                <a:spcPts val="0"/>
              </a:spcAft>
              <a:buClr>
                <a:schemeClr val="dk1"/>
              </a:buClr>
              <a:buSzPct val="45833"/>
              <a:buFont typeface="Arial"/>
              <a:buNone/>
            </a:pPr>
            <a:r>
              <a:rPr lang="en-US" sz="2400"/>
              <a:t>As a Premier Member, you are entitled to appoint a representative and an alternate from your organization to serve on the Governing Board. Expectations of this include..</a:t>
            </a:r>
            <a:endParaRPr sz="2400"/>
          </a:p>
          <a:p>
            <a:pPr indent="-369570" lvl="0" marL="457200" rtl="0" algn="l">
              <a:spcBef>
                <a:spcPts val="1000"/>
              </a:spcBef>
              <a:spcAft>
                <a:spcPts val="0"/>
              </a:spcAft>
              <a:buSzPct val="100000"/>
              <a:buChar char="-"/>
            </a:pPr>
            <a:r>
              <a:rPr lang="en-US" sz="2400"/>
              <a:t>Attending monthly Governing Board meetings ( generally 4th Tuesday of the month at 2:00pm US Pacific Time )</a:t>
            </a:r>
            <a:endParaRPr sz="2400"/>
          </a:p>
          <a:p>
            <a:pPr indent="-369570" lvl="0" marL="457200" rtl="0" algn="l">
              <a:spcBef>
                <a:spcPts val="1000"/>
              </a:spcBef>
              <a:spcAft>
                <a:spcPts val="0"/>
              </a:spcAft>
              <a:buSzPct val="100000"/>
              <a:buChar char="-"/>
            </a:pPr>
            <a:r>
              <a:rPr lang="en-US" sz="2400"/>
              <a:t>Participation in membership recruitment activities.</a:t>
            </a:r>
            <a:endParaRPr sz="2400"/>
          </a:p>
          <a:p>
            <a:pPr indent="-369570" lvl="0" marL="457200" rtl="0" algn="l">
              <a:spcBef>
                <a:spcPts val="1000"/>
              </a:spcBef>
              <a:spcAft>
                <a:spcPts val="0"/>
              </a:spcAft>
              <a:buSzPct val="100000"/>
              <a:buChar char="-"/>
            </a:pPr>
            <a:r>
              <a:rPr lang="en-US" sz="2400"/>
              <a:t>Availability for time-to-time for strategic discussions and calls.</a:t>
            </a:r>
            <a:endParaRPr sz="2400"/>
          </a:p>
          <a:p>
            <a:pPr indent="0" lvl="0" marL="0" rtl="0" algn="l">
              <a:spcBef>
                <a:spcPts val="1000"/>
              </a:spcBef>
              <a:spcAft>
                <a:spcPts val="0"/>
              </a:spcAft>
              <a:buClr>
                <a:schemeClr val="dk1"/>
              </a:buClr>
              <a:buSzPct val="45833"/>
              <a:buFont typeface="Arial"/>
              <a:buNone/>
            </a:pPr>
            <a:r>
              <a:rPr b="1" lang="en-US" sz="2400"/>
              <a:t>ACTION: To appoint your representative and your alternate, please file a request at </a:t>
            </a:r>
            <a:r>
              <a:rPr b="1" lang="en-US" sz="2400" u="sng">
                <a:solidFill>
                  <a:schemeClr val="hlink"/>
                </a:solidFill>
                <a:hlinkClick r:id="rId3"/>
              </a:rPr>
              <a:t>members.aswf.io</a:t>
            </a:r>
            <a:r>
              <a:rPr b="1" lang="en-US" sz="2400"/>
              <a:t>, and have the representatives create an </a:t>
            </a:r>
            <a:r>
              <a:rPr b="1" lang="en-US" sz="2400" u="sng">
                <a:solidFill>
                  <a:schemeClr val="hlink"/>
                </a:solidFill>
                <a:hlinkClick r:id="rId4"/>
              </a:rPr>
              <a:t>LF ID</a:t>
            </a:r>
            <a:r>
              <a:rPr b="1" lang="en-US" sz="2400"/>
              <a:t>.</a:t>
            </a:r>
            <a:endParaRPr b="1" sz="2400"/>
          </a:p>
          <a:p>
            <a:pPr indent="0" lvl="0" marL="0" rtl="0" algn="l">
              <a:spcBef>
                <a:spcPts val="1000"/>
              </a:spcBef>
              <a:spcAft>
                <a:spcPts val="0"/>
              </a:spcAft>
              <a:buNone/>
            </a:pPr>
            <a:r>
              <a:rPr i="1" lang="en-US" sz="2400"/>
              <a:t>You can change your representative at any time by making a request at </a:t>
            </a:r>
            <a:r>
              <a:rPr i="1" lang="en-US" sz="2400" u="sng">
                <a:solidFill>
                  <a:schemeClr val="hlink"/>
                </a:solidFill>
                <a:hlinkClick r:id="rId5"/>
              </a:rPr>
              <a:t>members.aswf.io</a:t>
            </a:r>
            <a:r>
              <a:rPr i="1" lang="en-US" sz="2400"/>
              <a:t>.</a:t>
            </a:r>
            <a:endParaRPr i="1" sz="2400"/>
          </a:p>
        </p:txBody>
      </p:sp>
      <p:sp>
        <p:nvSpPr>
          <p:cNvPr id="648" name="Google Shape;648;g1387d77965b_1_884"/>
          <p:cNvSpPr txBox="1"/>
          <p:nvPr>
            <p:ph type="title"/>
          </p:nvPr>
        </p:nvSpPr>
        <p:spPr>
          <a:xfrm>
            <a:off x="1487375" y="7087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100"/>
              <a:t>Appointing your Governing Board representative and alternate</a:t>
            </a:r>
            <a:endParaRPr sz="3100"/>
          </a:p>
          <a:p>
            <a:pPr indent="0" lvl="0" marL="0" rtl="0" algn="ctr">
              <a:spcBef>
                <a:spcPts val="0"/>
              </a:spcBef>
              <a:spcAft>
                <a:spcPts val="0"/>
              </a:spcAft>
              <a:buNone/>
            </a:pPr>
            <a:r>
              <a:rPr i="1" lang="en-US" sz="1577"/>
              <a:t>(Premier Members only)</a:t>
            </a:r>
            <a:endParaRPr i="1" sz="1577"/>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387d77965b_1_890"/>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000"/>
              <a:t>Per the </a:t>
            </a:r>
            <a:r>
              <a:rPr lang="en-US" sz="2000" u="sng">
                <a:solidFill>
                  <a:schemeClr val="hlink"/>
                </a:solidFill>
                <a:hlinkClick r:id="rId3"/>
              </a:rPr>
              <a:t>Academy Software Foundation charter</a:t>
            </a:r>
            <a:r>
              <a:rPr lang="en-US" sz="2000"/>
              <a:t>, Section 2(c):</a:t>
            </a:r>
            <a:endParaRPr sz="2000"/>
          </a:p>
          <a:p>
            <a:pPr indent="0" lvl="0" marL="457200" rtl="0" algn="l">
              <a:spcBef>
                <a:spcPts val="1000"/>
              </a:spcBef>
              <a:spcAft>
                <a:spcPts val="0"/>
              </a:spcAft>
              <a:buNone/>
            </a:pPr>
            <a:r>
              <a:rPr i="1" lang="en-US" sz="2000"/>
              <a:t>General Members, acting as a class, will be entitled to annually elect one representative to the Governing Board for every five General Members, up to a maximum of three representatives, provided that there will always be at least one General Member representative, even if there are less than five General Members. The Governing Board determines the election process.</a:t>
            </a:r>
            <a:endParaRPr i="1" sz="2000"/>
          </a:p>
          <a:p>
            <a:pPr indent="0" lvl="0" marL="0" rtl="0" algn="l">
              <a:spcBef>
                <a:spcPts val="1000"/>
              </a:spcBef>
              <a:spcAft>
                <a:spcPts val="0"/>
              </a:spcAft>
              <a:buClr>
                <a:schemeClr val="dk1"/>
              </a:buClr>
              <a:buSzPts val="1100"/>
              <a:buFont typeface="Arial"/>
              <a:buNone/>
            </a:pPr>
            <a:r>
              <a:rPr lang="en-US" sz="2000"/>
              <a:t>The General Member class elects new representative(s) during the month of December to serve a term from January 1st through December 31st of that calendar year. </a:t>
            </a:r>
            <a:endParaRPr sz="2000"/>
          </a:p>
          <a:p>
            <a:pPr indent="0" lvl="0" marL="0" rtl="0" algn="l">
              <a:spcBef>
                <a:spcPts val="1000"/>
              </a:spcBef>
              <a:spcAft>
                <a:spcPts val="0"/>
              </a:spcAft>
              <a:buClr>
                <a:schemeClr val="dk1"/>
              </a:buClr>
              <a:buSzPts val="1100"/>
              <a:buFont typeface="Arial"/>
              <a:buNone/>
            </a:pPr>
            <a:r>
              <a:rPr b="1" lang="en-US" sz="2000"/>
              <a:t>ACTION: Look for details regarding the election in November. Election process defined </a:t>
            </a:r>
            <a:r>
              <a:rPr b="1" lang="en-US" sz="2000" u="sng">
                <a:solidFill>
                  <a:schemeClr val="hlink"/>
                </a:solidFill>
                <a:hlinkClick r:id="rId4"/>
              </a:rPr>
              <a:t>here</a:t>
            </a:r>
            <a:r>
              <a:rPr b="1" lang="en-US" sz="2000"/>
              <a:t>.</a:t>
            </a:r>
            <a:endParaRPr b="1" sz="2000"/>
          </a:p>
          <a:p>
            <a:pPr indent="0" lvl="0" marL="0" rtl="0" algn="l">
              <a:spcBef>
                <a:spcPts val="1000"/>
              </a:spcBef>
              <a:spcAft>
                <a:spcPts val="0"/>
              </a:spcAft>
              <a:buClr>
                <a:schemeClr val="dk1"/>
              </a:buClr>
              <a:buSzPts val="1100"/>
              <a:buFont typeface="Arial"/>
              <a:buNone/>
            </a:pPr>
            <a:r>
              <a:rPr lang="en-US" sz="2000"/>
              <a:t>If you have any questions about this process or the role, please contact us at </a:t>
            </a:r>
            <a:r>
              <a:rPr lang="en-US" sz="2000" u="sng">
                <a:solidFill>
                  <a:schemeClr val="hlink"/>
                </a:solidFill>
                <a:hlinkClick r:id="rId5"/>
              </a:rPr>
              <a:t>members.aswf.io</a:t>
            </a:r>
            <a:r>
              <a:rPr lang="en-US" sz="2000"/>
              <a:t>.</a:t>
            </a:r>
            <a:endParaRPr sz="2000"/>
          </a:p>
        </p:txBody>
      </p:sp>
      <p:sp>
        <p:nvSpPr>
          <p:cNvPr id="655" name="Google Shape;655;g1387d77965b_1_89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General Member</a:t>
            </a:r>
            <a:r>
              <a:rPr lang="en-US" sz="3000"/>
              <a:t> Governing Board representative </a:t>
            </a:r>
            <a:endParaRPr sz="3000"/>
          </a:p>
          <a:p>
            <a:pPr indent="0" lvl="0" marL="0" rtl="0" algn="ctr">
              <a:spcBef>
                <a:spcPts val="0"/>
              </a:spcBef>
              <a:spcAft>
                <a:spcPts val="0"/>
              </a:spcAft>
              <a:buNone/>
            </a:pPr>
            <a:r>
              <a:rPr i="1" lang="en-US" sz="1377"/>
              <a:t>(General Members only)</a:t>
            </a:r>
            <a:endParaRPr i="1" sz="1377"/>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387d77965b_0_22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400"/>
              <a:t>Technical Advisory Council (TAC)</a:t>
            </a:r>
            <a:endParaRPr sz="3400"/>
          </a:p>
        </p:txBody>
      </p:sp>
      <p:sp>
        <p:nvSpPr>
          <p:cNvPr id="661" name="Google Shape;661;g1387d77965b_0_220"/>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2400"/>
              <a:t>The Technical Advisory Council (TAC) is the technical governance heart and soul of the project. As new projects get contributed to the project they get reviewed and approved by this committee. </a:t>
            </a:r>
            <a:endParaRPr sz="2400"/>
          </a:p>
          <a:p>
            <a:pPr indent="0" lvl="0" marL="0" rtl="0" algn="l">
              <a:lnSpc>
                <a:spcPct val="115000"/>
              </a:lnSpc>
              <a:spcBef>
                <a:spcPts val="1000"/>
              </a:spcBef>
              <a:spcAft>
                <a:spcPts val="0"/>
              </a:spcAft>
              <a:buClr>
                <a:schemeClr val="dk1"/>
              </a:buClr>
              <a:buSzPts val="1100"/>
              <a:buFont typeface="Arial"/>
              <a:buNone/>
            </a:pPr>
            <a:r>
              <a:rPr lang="en-US" sz="2400"/>
              <a:t>TAC voting members consist of Premier Academy Software Foundation members as well as the project leads for all Graduated stage projects. Anyone in the community can attend TAC meetings.</a:t>
            </a:r>
            <a:endParaRPr sz="2400"/>
          </a:p>
          <a:p>
            <a:pPr indent="0" lvl="0" marL="0" rtl="0" algn="l">
              <a:lnSpc>
                <a:spcPct val="115000"/>
              </a:lnSpc>
              <a:spcBef>
                <a:spcPts val="1000"/>
              </a:spcBef>
              <a:spcAft>
                <a:spcPts val="0"/>
              </a:spcAft>
              <a:buClr>
                <a:schemeClr val="dk1"/>
              </a:buClr>
              <a:buSzPts val="1100"/>
              <a:buFont typeface="Arial"/>
              <a:buNone/>
            </a:pPr>
            <a:r>
              <a:rPr b="1" lang="en-US" sz="2400"/>
              <a:t>Meets every other Wednesday from 1:00 PM to 2:00 PM US Pacific Time.</a:t>
            </a:r>
            <a:endParaRPr b="1" sz="2400"/>
          </a:p>
          <a:p>
            <a:pPr indent="0" lvl="0" marL="0" rtl="0" algn="l">
              <a:lnSpc>
                <a:spcPct val="115000"/>
              </a:lnSpc>
              <a:spcBef>
                <a:spcPts val="1000"/>
              </a:spcBef>
              <a:spcAft>
                <a:spcPts val="0"/>
              </a:spcAft>
              <a:buNone/>
            </a:pPr>
            <a:r>
              <a:rPr lang="en-US" sz="2000"/>
              <a:t>All are invited to attend these calls - head to </a:t>
            </a:r>
            <a:r>
              <a:rPr lang="en-US" sz="2000" u="sng">
                <a:solidFill>
                  <a:schemeClr val="hlink"/>
                </a:solidFill>
                <a:hlinkClick r:id="rId3"/>
              </a:rPr>
              <a:t>tac.aswf.io/meetings</a:t>
            </a:r>
            <a:r>
              <a:rPr lang="en-US" sz="2000"/>
              <a:t> for more information and meeting invites.</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865048e804_0_27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668" name="Google Shape;668;g2865048e804_0_273" title="Screenshot 2025-09-10 at 8.01.57 AM.png"/>
          <p:cNvPicPr preferRelativeResize="0"/>
          <p:nvPr/>
        </p:nvPicPr>
        <p:blipFill>
          <a:blip r:embed="rId3">
            <a:alphaModFix/>
          </a:blip>
          <a:stretch>
            <a:fillRect/>
          </a:stretch>
        </p:blipFill>
        <p:spPr>
          <a:xfrm>
            <a:off x="152225" y="1339900"/>
            <a:ext cx="11887201" cy="5299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387d77965b_0_60"/>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0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0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04" name="Google Shape;304;g1387d77965b_0_60"/>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1387d77965b_1_896"/>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2000"/>
              <a:t>As a Premier Member, you are entitled to appoint a representative from your organization to serve on the TAC. Expectations of this role include:</a:t>
            </a:r>
            <a:endParaRPr sz="2000"/>
          </a:p>
          <a:p>
            <a:pPr indent="-355600" lvl="0" marL="457200" rtl="0" algn="l">
              <a:lnSpc>
                <a:spcPct val="115000"/>
              </a:lnSpc>
              <a:spcBef>
                <a:spcPts val="1000"/>
              </a:spcBef>
              <a:spcAft>
                <a:spcPts val="0"/>
              </a:spcAft>
              <a:buSzPts val="2000"/>
              <a:buChar char="-"/>
            </a:pPr>
            <a:r>
              <a:rPr lang="en-US" sz="2000"/>
              <a:t>Attending TAC meetings held every other week on Wednesday at 1:00 pm US Pacific Time.</a:t>
            </a:r>
            <a:endParaRPr sz="2000"/>
          </a:p>
          <a:p>
            <a:pPr indent="-355600" lvl="0" marL="457200" rtl="0" algn="l">
              <a:lnSpc>
                <a:spcPct val="115000"/>
              </a:lnSpc>
              <a:spcBef>
                <a:spcPts val="1000"/>
              </a:spcBef>
              <a:spcAft>
                <a:spcPts val="0"/>
              </a:spcAft>
              <a:buSzPts val="2000"/>
              <a:buChar char="-"/>
            </a:pPr>
            <a:r>
              <a:rPr lang="en-US" sz="2000"/>
              <a:t>Serving as a TAC mentor to a new project coming into the Academy Software Foundation.</a:t>
            </a:r>
            <a:endParaRPr sz="2000"/>
          </a:p>
          <a:p>
            <a:pPr indent="-355600" lvl="0" marL="457200" rtl="0" algn="l">
              <a:lnSpc>
                <a:spcPct val="115000"/>
              </a:lnSpc>
              <a:spcBef>
                <a:spcPts val="1000"/>
              </a:spcBef>
              <a:spcAft>
                <a:spcPts val="0"/>
              </a:spcAft>
              <a:buSzPts val="2000"/>
              <a:buChar char="-"/>
            </a:pPr>
            <a:r>
              <a:rPr lang="en-US" sz="2000"/>
              <a:t>Participation in out of meeting discussions.</a:t>
            </a:r>
            <a:endParaRPr sz="2000"/>
          </a:p>
          <a:p>
            <a:pPr indent="-355600" lvl="0" marL="457200" rtl="0" algn="l">
              <a:lnSpc>
                <a:spcPct val="115000"/>
              </a:lnSpc>
              <a:spcBef>
                <a:spcPts val="1000"/>
              </a:spcBef>
              <a:spcAft>
                <a:spcPts val="0"/>
              </a:spcAft>
              <a:buSzPts val="2000"/>
              <a:buChar char="-"/>
            </a:pPr>
            <a:r>
              <a:rPr lang="en-US" sz="2000"/>
              <a:t>Availability from time-to-time for strategic discussions and calls.</a:t>
            </a:r>
            <a:endParaRPr sz="2000"/>
          </a:p>
          <a:p>
            <a:pPr indent="0" lvl="0" marL="0" rtl="0" algn="l">
              <a:lnSpc>
                <a:spcPct val="115000"/>
              </a:lnSpc>
              <a:spcBef>
                <a:spcPts val="1000"/>
              </a:spcBef>
              <a:spcAft>
                <a:spcPts val="0"/>
              </a:spcAft>
              <a:buClr>
                <a:schemeClr val="dk1"/>
              </a:buClr>
              <a:buSzPts val="1100"/>
              <a:buFont typeface="Arial"/>
              <a:buNone/>
            </a:pPr>
            <a:r>
              <a:rPr b="1" lang="en-US" sz="2000"/>
              <a:t>ACTION: To appoint your representative, please file a request at </a:t>
            </a:r>
            <a:r>
              <a:rPr b="1" lang="en-US" sz="2000" u="sng">
                <a:solidFill>
                  <a:schemeClr val="hlink"/>
                </a:solidFill>
                <a:hlinkClick r:id="rId3"/>
              </a:rPr>
              <a:t>members.aswf.io</a:t>
            </a:r>
            <a:r>
              <a:rPr b="1" lang="en-US" sz="2000"/>
              <a:t>, and have the representative create an </a:t>
            </a:r>
            <a:r>
              <a:rPr b="1" lang="en-US" sz="2000" u="sng">
                <a:solidFill>
                  <a:schemeClr val="hlink"/>
                </a:solidFill>
                <a:hlinkClick r:id="rId4"/>
              </a:rPr>
              <a:t>LF ID</a:t>
            </a:r>
            <a:r>
              <a:rPr b="1" lang="en-US" sz="2000"/>
              <a:t>.</a:t>
            </a:r>
            <a:endParaRPr b="1" sz="2000"/>
          </a:p>
          <a:p>
            <a:pPr indent="0" lvl="0" marL="0" rtl="0" algn="l">
              <a:lnSpc>
                <a:spcPct val="115000"/>
              </a:lnSpc>
              <a:spcBef>
                <a:spcPts val="1000"/>
              </a:spcBef>
              <a:spcAft>
                <a:spcPts val="0"/>
              </a:spcAft>
              <a:buNone/>
            </a:pPr>
            <a:r>
              <a:rPr i="1" lang="en-US" sz="2000"/>
              <a:t>You can change your representative at any time by making a request at </a:t>
            </a:r>
            <a:r>
              <a:rPr i="1" lang="en-US" sz="2000" u="sng">
                <a:solidFill>
                  <a:schemeClr val="hlink"/>
                </a:solidFill>
                <a:hlinkClick r:id="rId5"/>
              </a:rPr>
              <a:t>members.aswf.io</a:t>
            </a:r>
            <a:r>
              <a:rPr i="1" lang="en-US" sz="2000"/>
              <a:t>.</a:t>
            </a:r>
            <a:endParaRPr sz="2000"/>
          </a:p>
        </p:txBody>
      </p:sp>
      <p:sp>
        <p:nvSpPr>
          <p:cNvPr id="675" name="Google Shape;675;g1387d77965b_1_896"/>
          <p:cNvSpPr txBox="1"/>
          <p:nvPr>
            <p:ph type="title"/>
          </p:nvPr>
        </p:nvSpPr>
        <p:spPr>
          <a:xfrm>
            <a:off x="1487375" y="274600"/>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Appointing your TAC representative</a:t>
            </a:r>
            <a:endParaRPr/>
          </a:p>
          <a:p>
            <a:pPr indent="0" lvl="0" marL="0" rtl="0" algn="ctr">
              <a:spcBef>
                <a:spcPts val="0"/>
              </a:spcBef>
              <a:spcAft>
                <a:spcPts val="0"/>
              </a:spcAft>
              <a:buNone/>
            </a:pPr>
            <a:r>
              <a:rPr i="1" lang="en-US" sz="1977"/>
              <a:t>(Premier Members only)</a:t>
            </a:r>
            <a:endParaRPr i="1" sz="1977"/>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1387cb9c92e_0_1228"/>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 to projects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681" name="Google Shape;681;g1387cb9c92e_0_1228"/>
          <p:cNvPicPr preferRelativeResize="0"/>
          <p:nvPr/>
        </p:nvPicPr>
        <p:blipFill rotWithShape="1">
          <a:blip r:embed="rId3">
            <a:alphaModFix/>
          </a:blip>
          <a:srcRect b="0" l="29635" r="0" t="0"/>
          <a:stretch/>
        </p:blipFill>
        <p:spPr>
          <a:xfrm>
            <a:off x="7990675" y="1220475"/>
            <a:ext cx="4105202" cy="5448598"/>
          </a:xfrm>
          <a:prstGeom prst="rect">
            <a:avLst/>
          </a:prstGeom>
          <a:noFill/>
          <a:ln>
            <a:noFill/>
          </a:ln>
        </p:spPr>
      </p:pic>
      <p:sp>
        <p:nvSpPr>
          <p:cNvPr id="682" name="Google Shape;682;g1387cb9c92e_0_1228"/>
          <p:cNvSpPr txBox="1"/>
          <p:nvPr>
            <p:ph idx="1" type="body"/>
          </p:nvPr>
        </p:nvSpPr>
        <p:spPr>
          <a:xfrm>
            <a:off x="838176" y="1825625"/>
            <a:ext cx="70887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7F7F7F"/>
              </a:buClr>
              <a:buSzPts val="2400"/>
              <a:buFont typeface="Arial"/>
              <a:buNone/>
            </a:pPr>
            <a:r>
              <a:rPr b="1" lang="en-US" sz="1500"/>
              <a:t>Contribute to an existing project:</a:t>
            </a:r>
            <a:endParaRPr b="1" sz="1500"/>
          </a:p>
          <a:p>
            <a:pPr indent="-323850" lvl="0" marL="457200" rtl="0" algn="l">
              <a:spcBef>
                <a:spcPts val="1000"/>
              </a:spcBef>
              <a:spcAft>
                <a:spcPts val="0"/>
              </a:spcAft>
              <a:buSzPts val="1500"/>
              <a:buChar char="●"/>
            </a:pPr>
            <a:r>
              <a:rPr lang="en-US" sz="1500"/>
              <a:t>Submit a PR with a bugfix or new feature</a:t>
            </a:r>
            <a:endParaRPr sz="1500"/>
          </a:p>
          <a:p>
            <a:pPr indent="-323850" lvl="0" marL="457200" rtl="0" algn="l">
              <a:spcBef>
                <a:spcPts val="1000"/>
              </a:spcBef>
              <a:spcAft>
                <a:spcPts val="0"/>
              </a:spcAft>
              <a:buSzPts val="1500"/>
              <a:buChar char="●"/>
            </a:pPr>
            <a:r>
              <a:rPr lang="en-US" sz="1500"/>
              <a:t>Pick existing GitHub issue as a sample project</a:t>
            </a:r>
            <a:endParaRPr sz="1500"/>
          </a:p>
          <a:p>
            <a:pPr indent="-323850" lvl="0" marL="457200" rtl="0" algn="l">
              <a:spcBef>
                <a:spcPts val="1000"/>
              </a:spcBef>
              <a:spcAft>
                <a:spcPts val="0"/>
              </a:spcAft>
              <a:buSzPts val="1500"/>
              <a:buChar char="●"/>
            </a:pPr>
            <a:r>
              <a:rPr lang="en-US" sz="1500"/>
              <a:t>Integrate with a new app / contribute plugin</a:t>
            </a:r>
            <a:endParaRPr sz="1500"/>
          </a:p>
          <a:p>
            <a:pPr indent="-323850" lvl="0" marL="457200" rtl="0" algn="l">
              <a:spcBef>
                <a:spcPts val="1000"/>
              </a:spcBef>
              <a:spcAft>
                <a:spcPts val="0"/>
              </a:spcAft>
              <a:buSzPts val="1500"/>
              <a:buChar char="●"/>
            </a:pPr>
            <a:r>
              <a:rPr lang="en-US" sz="1500"/>
              <a:t>Help improve project documentation</a:t>
            </a:r>
            <a:endParaRPr sz="1500"/>
          </a:p>
          <a:p>
            <a:pPr indent="-323850" lvl="0" marL="457200" rtl="0" algn="l">
              <a:spcBef>
                <a:spcPts val="1000"/>
              </a:spcBef>
              <a:spcAft>
                <a:spcPts val="0"/>
              </a:spcAft>
              <a:buSzPts val="1500"/>
              <a:buChar char="●"/>
            </a:pPr>
            <a:r>
              <a:rPr lang="en-US" sz="1500"/>
              <a:t>Submit additional test cases</a:t>
            </a:r>
            <a:endParaRPr sz="1500"/>
          </a:p>
          <a:p>
            <a:pPr indent="-323850" lvl="0" marL="457200" rtl="0" algn="l">
              <a:spcBef>
                <a:spcPts val="1000"/>
              </a:spcBef>
              <a:spcAft>
                <a:spcPts val="0"/>
              </a:spcAft>
              <a:buSzPts val="1500"/>
              <a:buChar char="●"/>
            </a:pPr>
            <a:r>
              <a:rPr lang="en-US" sz="1500"/>
              <a:t>Join the TSC discussion: dev mailing list, conf calls</a:t>
            </a:r>
            <a:endParaRPr sz="1500"/>
          </a:p>
          <a:p>
            <a:pPr indent="0" lvl="0" marL="0" rtl="0" algn="l">
              <a:spcBef>
                <a:spcPts val="1000"/>
              </a:spcBef>
              <a:spcAft>
                <a:spcPts val="0"/>
              </a:spcAft>
              <a:buClr>
                <a:srgbClr val="7F7F7F"/>
              </a:buClr>
              <a:buSzPts val="2400"/>
              <a:buFont typeface="Arial"/>
              <a:buNone/>
            </a:pPr>
            <a:r>
              <a:rPr b="1" lang="en-US" sz="1500"/>
              <a:t>Get involved with the TAC or Working Group:</a:t>
            </a:r>
            <a:endParaRPr b="1" sz="1500"/>
          </a:p>
          <a:p>
            <a:pPr indent="-323850" lvl="0" marL="457200" rtl="0" algn="l">
              <a:spcBef>
                <a:spcPts val="1000"/>
              </a:spcBef>
              <a:spcAft>
                <a:spcPts val="0"/>
              </a:spcAft>
              <a:buSzPts val="1500"/>
              <a:buChar char="●"/>
            </a:pPr>
            <a:r>
              <a:rPr lang="en-US" sz="1500"/>
              <a:t>DevOps / CI expertise always useful</a:t>
            </a:r>
            <a:endParaRPr sz="1500"/>
          </a:p>
          <a:p>
            <a:pPr indent="-323850" lvl="0" marL="457200" rtl="0" algn="l">
              <a:spcBef>
                <a:spcPts val="1000"/>
              </a:spcBef>
              <a:spcAft>
                <a:spcPts val="0"/>
              </a:spcAft>
              <a:buSzPts val="1500"/>
              <a:buChar char="●"/>
            </a:pPr>
            <a:r>
              <a:rPr lang="en-US" sz="1500"/>
              <a:t>Interest / expertise in security especially welcome</a:t>
            </a:r>
            <a:endParaRPr sz="1500"/>
          </a:p>
          <a:p>
            <a:pPr indent="-323850" lvl="0" marL="457200" rtl="0" algn="l">
              <a:spcBef>
                <a:spcPts val="1000"/>
              </a:spcBef>
              <a:spcAft>
                <a:spcPts val="0"/>
              </a:spcAft>
              <a:buSzPts val="1500"/>
              <a:buChar char="●"/>
            </a:pPr>
            <a:r>
              <a:rPr lang="en-US" sz="1500"/>
              <a:t>Join the TAC discussions: mailing list, conf calls, working groups</a:t>
            </a:r>
            <a:endParaRPr sz="1500"/>
          </a:p>
          <a:p>
            <a:pPr indent="0" lvl="0" marL="0" rtl="0" algn="l">
              <a:spcBef>
                <a:spcPts val="1000"/>
              </a:spcBef>
              <a:spcAft>
                <a:spcPts val="0"/>
              </a:spcAft>
              <a:buNone/>
            </a:pPr>
            <a:r>
              <a:rPr lang="en-US" sz="1500"/>
              <a:t>More information at </a:t>
            </a:r>
            <a:r>
              <a:rPr lang="en-US" sz="1500" u="sng">
                <a:solidFill>
                  <a:schemeClr val="hlink"/>
                </a:solidFill>
                <a:hlinkClick r:id="rId4"/>
              </a:rPr>
              <a:t>tac.aswf.io/engagement</a:t>
            </a:r>
            <a:r>
              <a:rPr lang="en-US" sz="1500"/>
              <a:t>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387d77965b_1_0"/>
          <p:cNvSpPr txBox="1"/>
          <p:nvPr>
            <p:ph type="title"/>
          </p:nvPr>
        </p:nvSpPr>
        <p:spPr>
          <a:xfrm>
            <a:off x="451100" y="365125"/>
            <a:ext cx="10314300" cy="61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Outreach Committee</a:t>
            </a:r>
            <a:endParaRPr/>
          </a:p>
        </p:txBody>
      </p:sp>
      <p:sp>
        <p:nvSpPr>
          <p:cNvPr id="688" name="Google Shape;688;g1387d77965b_1_0"/>
          <p:cNvSpPr txBox="1"/>
          <p:nvPr>
            <p:ph idx="1" type="body"/>
          </p:nvPr>
        </p:nvSpPr>
        <p:spPr>
          <a:xfrm>
            <a:off x="838176" y="1825625"/>
            <a:ext cx="67101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2"/>
              </a:buClr>
              <a:buFont typeface="Arial"/>
              <a:buNone/>
            </a:pPr>
            <a:r>
              <a:rPr lang="en-US" sz="1800"/>
              <a:t>The Academy Software Foundation Outreach Committee is open to all Academy Software Foundation members and is charged with defining and executing the marketing and outreach strategy.</a:t>
            </a:r>
            <a:endParaRPr sz="1800"/>
          </a:p>
          <a:p>
            <a:pPr indent="0" lvl="0" marL="0" rtl="0" algn="l">
              <a:lnSpc>
                <a:spcPct val="115000"/>
              </a:lnSpc>
              <a:spcBef>
                <a:spcPts val="1000"/>
              </a:spcBef>
              <a:spcAft>
                <a:spcPts val="0"/>
              </a:spcAft>
              <a:buClr>
                <a:schemeClr val="dk2"/>
              </a:buClr>
              <a:buFont typeface="Arial"/>
              <a:buNone/>
            </a:pPr>
            <a:r>
              <a:rPr lang="en-US" sz="1800"/>
              <a:t>Voting members of the Outreach Committee consist of one representative from each Premier member. Any member is welcome to attend and participate in the discussions and work.</a:t>
            </a:r>
            <a:endParaRPr sz="1800"/>
          </a:p>
          <a:p>
            <a:pPr indent="0" lvl="0" marL="0" rtl="0" algn="l">
              <a:lnSpc>
                <a:spcPct val="115000"/>
              </a:lnSpc>
              <a:spcBef>
                <a:spcPts val="1000"/>
              </a:spcBef>
              <a:spcAft>
                <a:spcPts val="0"/>
              </a:spcAft>
              <a:buClr>
                <a:schemeClr val="dk2"/>
              </a:buClr>
              <a:buFont typeface="Arial"/>
              <a:buNone/>
            </a:pPr>
            <a:r>
              <a:rPr b="1" lang="en-US" sz="1800"/>
              <a:t>Meets monthly on the third Thursday, 1:00 PM to 1:30 PM US Pacific Time</a:t>
            </a:r>
            <a:endParaRPr b="1" sz="1800"/>
          </a:p>
          <a:p>
            <a:pPr indent="0" lvl="0" marL="0" rtl="0" algn="l">
              <a:lnSpc>
                <a:spcPct val="115000"/>
              </a:lnSpc>
              <a:spcBef>
                <a:spcPts val="1000"/>
              </a:spcBef>
              <a:spcAft>
                <a:spcPts val="0"/>
              </a:spcAft>
              <a:buClr>
                <a:schemeClr val="dk2"/>
              </a:buClr>
              <a:buFont typeface="Arial"/>
              <a:buNone/>
            </a:pPr>
            <a:r>
              <a:rPr lang="en-US" sz="1500"/>
              <a:t>All are invited to attend these calls and encouraged to join the Outreach Committee mailing list for more information</a:t>
            </a:r>
            <a:endParaRPr sz="1500"/>
          </a:p>
          <a:p>
            <a:pPr indent="0" lvl="0" marL="0" rtl="0" algn="l">
              <a:lnSpc>
                <a:spcPct val="115000"/>
              </a:lnSpc>
              <a:spcBef>
                <a:spcPts val="1000"/>
              </a:spcBef>
              <a:spcAft>
                <a:spcPts val="0"/>
              </a:spcAft>
              <a:buClr>
                <a:schemeClr val="dk2"/>
              </a:buClr>
              <a:buFont typeface="Arial"/>
              <a:buNone/>
            </a:pPr>
            <a:r>
              <a:rPr lang="en-US" sz="1500" u="sng">
                <a:solidFill>
                  <a:schemeClr val="hlink"/>
                </a:solidFill>
                <a:hlinkClick r:id="rId3"/>
              </a:rPr>
              <a:t>lists.aswf.io/g/outreach</a:t>
            </a:r>
            <a:r>
              <a:rPr lang="en-US" sz="1500"/>
              <a:t> </a:t>
            </a:r>
            <a:endParaRPr sz="1500"/>
          </a:p>
          <a:p>
            <a:pPr indent="0" lvl="0" marL="0" rtl="0" algn="l">
              <a:lnSpc>
                <a:spcPct val="115000"/>
              </a:lnSpc>
              <a:spcBef>
                <a:spcPts val="1000"/>
              </a:spcBef>
              <a:spcAft>
                <a:spcPts val="0"/>
              </a:spcAft>
              <a:buClr>
                <a:schemeClr val="dk2"/>
              </a:buClr>
              <a:buFont typeface="Arial"/>
              <a:buNone/>
            </a:pPr>
            <a:r>
              <a:rPr lang="en-US" sz="1500"/>
              <a:t>Add Monthly </a:t>
            </a:r>
            <a:r>
              <a:rPr lang="en-US" sz="1500" u="sng">
                <a:solidFill>
                  <a:schemeClr val="hlink"/>
                </a:solidFill>
                <a:hlinkClick r:id="rId4"/>
              </a:rPr>
              <a:t>Marketing Meeting to your Calendar Now</a:t>
            </a:r>
            <a:r>
              <a:rPr lang="en-US" sz="1500"/>
              <a:t>.</a:t>
            </a:r>
            <a:endParaRPr sz="1800"/>
          </a:p>
        </p:txBody>
      </p:sp>
      <p:sp>
        <p:nvSpPr>
          <p:cNvPr id="689" name="Google Shape;689;g1387d77965b_1_0"/>
          <p:cNvSpPr/>
          <p:nvPr/>
        </p:nvSpPr>
        <p:spPr>
          <a:xfrm>
            <a:off x="7738803" y="1235722"/>
            <a:ext cx="4453200" cy="5303400"/>
          </a:xfrm>
          <a:prstGeom prst="rect">
            <a:avLst/>
          </a:prstGeom>
          <a:solidFill>
            <a:srgbClr val="F7F7F7"/>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lt1"/>
              </a:solidFill>
              <a:latin typeface="Arial"/>
              <a:ea typeface="Arial"/>
              <a:cs typeface="Arial"/>
              <a:sym typeface="Arial"/>
            </a:endParaRPr>
          </a:p>
        </p:txBody>
      </p:sp>
      <p:sp>
        <p:nvSpPr>
          <p:cNvPr id="690" name="Google Shape;690;g1387d77965b_1_0"/>
          <p:cNvSpPr/>
          <p:nvPr/>
        </p:nvSpPr>
        <p:spPr>
          <a:xfrm>
            <a:off x="7735802" y="1195314"/>
            <a:ext cx="4453200" cy="28620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lt1"/>
              </a:solidFill>
              <a:latin typeface="Arial"/>
              <a:ea typeface="Arial"/>
              <a:cs typeface="Arial"/>
              <a:sym typeface="Arial"/>
            </a:endParaRPr>
          </a:p>
        </p:txBody>
      </p:sp>
      <p:sp>
        <p:nvSpPr>
          <p:cNvPr id="691" name="Google Shape;691;g1387d77965b_1_0"/>
          <p:cNvSpPr/>
          <p:nvPr/>
        </p:nvSpPr>
        <p:spPr>
          <a:xfrm>
            <a:off x="8449954" y="3435779"/>
            <a:ext cx="2922900" cy="4038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rPr b="1" lang="en-US" sz="1500">
                <a:solidFill>
                  <a:schemeClr val="lt1"/>
                </a:solidFill>
              </a:rPr>
              <a:t>Outreach Committee</a:t>
            </a:r>
            <a:r>
              <a:rPr b="1" i="0" lang="en-US" sz="1500" u="none" cap="none" strike="noStrike">
                <a:solidFill>
                  <a:schemeClr val="lt1"/>
                </a:solidFill>
                <a:latin typeface="Arial"/>
                <a:ea typeface="Arial"/>
                <a:cs typeface="Arial"/>
                <a:sym typeface="Arial"/>
              </a:rPr>
              <a:t> Chairperson</a:t>
            </a:r>
            <a:endParaRPr sz="1900">
              <a:solidFill>
                <a:schemeClr val="lt1"/>
              </a:solidFill>
            </a:endParaRPr>
          </a:p>
        </p:txBody>
      </p:sp>
      <p:sp>
        <p:nvSpPr>
          <p:cNvPr id="692" name="Google Shape;692;g1387d77965b_1_0"/>
          <p:cNvSpPr/>
          <p:nvPr/>
        </p:nvSpPr>
        <p:spPr>
          <a:xfrm>
            <a:off x="7818098" y="4094147"/>
            <a:ext cx="4239300" cy="1807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8FE3"/>
              </a:buClr>
              <a:buFont typeface="Arial"/>
              <a:buNone/>
            </a:pPr>
            <a:r>
              <a:rPr b="1" lang="en-US" sz="1300">
                <a:solidFill>
                  <a:srgbClr val="B49823"/>
                </a:solidFill>
              </a:rPr>
              <a:t>Senior Director of Industry Marketing, Foundry</a:t>
            </a:r>
            <a:endParaRPr sz="1900">
              <a:solidFill>
                <a:srgbClr val="B49823"/>
              </a:solidFill>
            </a:endParaRPr>
          </a:p>
          <a:p>
            <a:pPr indent="0" lvl="0" marL="0" marR="0" rtl="0" algn="l">
              <a:lnSpc>
                <a:spcPct val="100000"/>
              </a:lnSpc>
              <a:spcBef>
                <a:spcPts val="1100"/>
              </a:spcBef>
              <a:spcAft>
                <a:spcPts val="0"/>
              </a:spcAft>
              <a:buClr>
                <a:srgbClr val="008FE3"/>
              </a:buClr>
              <a:buFont typeface="Arial"/>
              <a:buNone/>
            </a:pPr>
            <a:r>
              <a:t/>
            </a:r>
            <a:endParaRPr sz="1900"/>
          </a:p>
        </p:txBody>
      </p:sp>
      <p:sp>
        <p:nvSpPr>
          <p:cNvPr id="693" name="Google Shape;693;g1387d77965b_1_0"/>
          <p:cNvSpPr/>
          <p:nvPr/>
        </p:nvSpPr>
        <p:spPr>
          <a:xfrm>
            <a:off x="8449954" y="3079163"/>
            <a:ext cx="2922900" cy="387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rPr b="1" lang="en-US" sz="1900">
                <a:solidFill>
                  <a:srgbClr val="C7AB66"/>
                </a:solidFill>
              </a:rPr>
              <a:t>Jen Goldfinch</a:t>
            </a:r>
            <a:endParaRPr sz="1900">
              <a:solidFill>
                <a:srgbClr val="C7AB66"/>
              </a:solidFill>
            </a:endParaRPr>
          </a:p>
        </p:txBody>
      </p:sp>
      <p:pic>
        <p:nvPicPr>
          <p:cNvPr id="694" name="Google Shape;694;g1387d77965b_1_0"/>
          <p:cNvPicPr preferRelativeResize="0"/>
          <p:nvPr/>
        </p:nvPicPr>
        <p:blipFill rotWithShape="1">
          <a:blip r:embed="rId5">
            <a:alphaModFix/>
          </a:blip>
          <a:srcRect b="0" l="0" r="0" t="0"/>
          <a:stretch/>
        </p:blipFill>
        <p:spPr>
          <a:xfrm>
            <a:off x="9147904" y="1459073"/>
            <a:ext cx="1527000" cy="15270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1387d77965b_1_350"/>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February 13, 2025</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2026 Date To Be Announced</a:t>
            </a:r>
            <a:endParaRPr b="1">
              <a:solidFill>
                <a:schemeClr val="lt1"/>
              </a:solidFill>
            </a:endParaRPr>
          </a:p>
        </p:txBody>
      </p:sp>
      <p:sp>
        <p:nvSpPr>
          <p:cNvPr id="700" name="Google Shape;700;g1387d77965b_1_350"/>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August 10, 2025</a:t>
            </a:r>
            <a:endParaRPr b="1">
              <a:solidFill>
                <a:schemeClr val="lt1"/>
              </a:solidFill>
            </a:endParaRPr>
          </a:p>
          <a:p>
            <a:pPr indent="0" lvl="0" marL="0" rtl="0" algn="ctr">
              <a:spcBef>
                <a:spcPts val="0"/>
              </a:spcBef>
              <a:spcAft>
                <a:spcPts val="0"/>
              </a:spcAft>
              <a:buNone/>
            </a:pPr>
            <a:r>
              <a:rPr b="1" lang="en-US">
                <a:solidFill>
                  <a:schemeClr val="lt1"/>
                </a:solidFill>
              </a:rPr>
              <a:t>Vancouver, Canada + Virtual</a:t>
            </a:r>
            <a:endParaRPr b="1">
              <a:solidFill>
                <a:schemeClr val="lt1"/>
              </a:solidFill>
            </a:endParaRPr>
          </a:p>
        </p:txBody>
      </p:sp>
      <p:pic>
        <p:nvPicPr>
          <p:cNvPr id="701" name="Google Shape;701;g1387d77965b_1_350"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702" name="Google Shape;702;g1387d77965b_1_350"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387d77965b_1_242"/>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Foundation Staff</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08" name="Google Shape;708;g1387d77965b_1_242"/>
          <p:cNvSpPr txBox="1"/>
          <p:nvPr/>
        </p:nvSpPr>
        <p:spPr>
          <a:xfrm>
            <a:off x="-29900" y="5887225"/>
            <a:ext cx="12222000" cy="73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600"/>
              <a:t>Contact the staff at </a:t>
            </a:r>
            <a:r>
              <a:rPr b="1" lang="en-US" sz="2600" u="sng">
                <a:solidFill>
                  <a:schemeClr val="hlink"/>
                </a:solidFill>
                <a:hlinkClick r:id="rId3"/>
              </a:rPr>
              <a:t>members.aswf.io</a:t>
            </a:r>
            <a:endParaRPr b="1" sz="2600"/>
          </a:p>
        </p:txBody>
      </p:sp>
      <p:pic>
        <p:nvPicPr>
          <p:cNvPr id="709" name="Google Shape;709;g1387d77965b_1_242" title="Screenshot 2025-09-11 at 1.44.40 PM.png"/>
          <p:cNvPicPr preferRelativeResize="0"/>
          <p:nvPr/>
        </p:nvPicPr>
        <p:blipFill>
          <a:blip r:embed="rId4">
            <a:alphaModFix/>
          </a:blip>
          <a:stretch>
            <a:fillRect/>
          </a:stretch>
        </p:blipFill>
        <p:spPr>
          <a:xfrm>
            <a:off x="152400" y="2405275"/>
            <a:ext cx="11887200" cy="26154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387d77965b_1_464"/>
          <p:cNvSpPr txBox="1"/>
          <p:nvPr>
            <p:ph idx="1" type="body"/>
          </p:nvPr>
        </p:nvSpPr>
        <p:spPr>
          <a:xfrm>
            <a:off x="182575" y="1499100"/>
            <a:ext cx="3549300" cy="45372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3700"/>
              <a:buFont typeface="Arial"/>
              <a:buNone/>
            </a:pPr>
            <a:r>
              <a:rPr lang="en-US" sz="2000">
                <a:solidFill>
                  <a:srgbClr val="595959"/>
                </a:solidFill>
              </a:rPr>
              <a:t>Always find the latest public ASWF meetings on the official calendar at </a:t>
            </a:r>
            <a:r>
              <a:rPr lang="en-US" sz="2000" u="sng">
                <a:solidFill>
                  <a:schemeClr val="hlink"/>
                </a:solidFill>
                <a:hlinkClick r:id="rId3"/>
              </a:rPr>
              <a:t>calendar.aswf.io</a:t>
            </a:r>
            <a:r>
              <a:rPr lang="en-US" sz="2000">
                <a:solidFill>
                  <a:srgbClr val="B49823"/>
                </a:solidFill>
              </a:rPr>
              <a:t>.</a:t>
            </a:r>
            <a:endParaRPr sz="2000">
              <a:solidFill>
                <a:srgbClr val="595959"/>
              </a:solidFill>
            </a:endParaRPr>
          </a:p>
          <a:p>
            <a:pPr indent="0" lvl="0" marL="0" rtl="0" algn="l">
              <a:spcBef>
                <a:spcPts val="800"/>
              </a:spcBef>
              <a:spcAft>
                <a:spcPts val="0"/>
              </a:spcAft>
              <a:buClr>
                <a:schemeClr val="dk1"/>
              </a:buClr>
              <a:buSzPts val="3700"/>
              <a:buFont typeface="Arial"/>
              <a:buNone/>
            </a:pPr>
            <a:r>
              <a:rPr lang="en-US" sz="2000">
                <a:solidFill>
                  <a:srgbClr val="595959"/>
                </a:solidFill>
              </a:rPr>
              <a:t>You can always find meetings you’ve registered to attend in your </a:t>
            </a:r>
            <a:r>
              <a:rPr lang="en-US" sz="2000" u="sng">
                <a:solidFill>
                  <a:schemeClr val="hlink"/>
                </a:solidFill>
                <a:hlinkClick r:id="rId4"/>
              </a:rPr>
              <a:t>LF profile calendar</a:t>
            </a:r>
            <a:r>
              <a:rPr lang="en-US" sz="2000">
                <a:solidFill>
                  <a:srgbClr val="595959"/>
                </a:solidFill>
              </a:rPr>
              <a:t>.</a:t>
            </a:r>
            <a:endParaRPr sz="2000">
              <a:solidFill>
                <a:srgbClr val="595959"/>
              </a:solidFill>
            </a:endParaRPr>
          </a:p>
        </p:txBody>
      </p:sp>
      <p:sp>
        <p:nvSpPr>
          <p:cNvPr id="715" name="Google Shape;715;g1387d77965b_1_464"/>
          <p:cNvSpPr txBox="1"/>
          <p:nvPr>
            <p:ph type="title"/>
          </p:nvPr>
        </p:nvSpPr>
        <p:spPr>
          <a:xfrm>
            <a:off x="451100" y="365125"/>
            <a:ext cx="10314300" cy="61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Keeping the meetings on your calendar</a:t>
            </a:r>
            <a:endParaRPr/>
          </a:p>
        </p:txBody>
      </p:sp>
      <p:pic>
        <p:nvPicPr>
          <p:cNvPr id="716" name="Google Shape;716;g1387d77965b_1_464"/>
          <p:cNvPicPr preferRelativeResize="0"/>
          <p:nvPr/>
        </p:nvPicPr>
        <p:blipFill>
          <a:blip r:embed="rId5">
            <a:alphaModFix/>
          </a:blip>
          <a:stretch>
            <a:fillRect/>
          </a:stretch>
        </p:blipFill>
        <p:spPr>
          <a:xfrm>
            <a:off x="3979200" y="1407275"/>
            <a:ext cx="8143949" cy="5161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3657cbbe9ca_0_656"/>
          <p:cNvSpPr txBox="1"/>
          <p:nvPr>
            <p:ph type="title"/>
          </p:nvPr>
        </p:nvSpPr>
        <p:spPr>
          <a:xfrm>
            <a:off x="451100" y="365125"/>
            <a:ext cx="10314300" cy="616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Member Help Center</a:t>
            </a:r>
            <a:endParaRPr/>
          </a:p>
        </p:txBody>
      </p:sp>
      <p:sp>
        <p:nvSpPr>
          <p:cNvPr id="722" name="Google Shape;722;g3657cbbe9ca_0_656"/>
          <p:cNvSpPr txBox="1"/>
          <p:nvPr>
            <p:ph idx="1" type="body"/>
          </p:nvPr>
        </p:nvSpPr>
        <p:spPr>
          <a:xfrm>
            <a:off x="838179" y="1825625"/>
            <a:ext cx="4804500" cy="4351200"/>
          </a:xfrm>
          <a:prstGeom prst="rect">
            <a:avLst/>
          </a:prstGeom>
        </p:spPr>
        <p:txBody>
          <a:bodyPr anchorCtr="0" anchor="t" bIns="45700" lIns="91425" spcFirstLastPara="1" rIns="91425" wrap="square" tIns="45700">
            <a:normAutofit fontScale="70000" lnSpcReduction="20000"/>
          </a:bodyPr>
          <a:lstStyle/>
          <a:p>
            <a:pPr indent="0" lvl="0" marL="0" rtl="0" algn="l">
              <a:spcBef>
                <a:spcPts val="1100"/>
              </a:spcBef>
              <a:spcAft>
                <a:spcPts val="0"/>
              </a:spcAft>
              <a:buNone/>
            </a:pPr>
            <a:r>
              <a:rPr lang="en-US"/>
              <a:t>Linux Foundation has centralized many PMO operational functions into a centralized help center to improve efficiency and ensure optimal response times. The Help Center has a new look. Check it out: </a:t>
            </a:r>
            <a:r>
              <a:rPr lang="en-US" u="sng">
                <a:solidFill>
                  <a:schemeClr val="hlink"/>
                </a:solidFill>
                <a:hlinkClick r:id="rId3"/>
              </a:rPr>
              <a:t>members.aswf.io</a:t>
            </a:r>
            <a:r>
              <a:rPr lang="en-US"/>
              <a:t> </a:t>
            </a:r>
            <a:endParaRPr/>
          </a:p>
          <a:p>
            <a:pPr indent="0" lvl="0" marL="0" rtl="0" algn="l">
              <a:spcBef>
                <a:spcPts val="1100"/>
              </a:spcBef>
              <a:spcAft>
                <a:spcPts val="0"/>
              </a:spcAft>
              <a:buClr>
                <a:schemeClr val="dk1"/>
              </a:buClr>
              <a:buSzPct val="53571"/>
              <a:buFont typeface="Arial"/>
              <a:buNone/>
            </a:pPr>
            <a:r>
              <a:rPr b="1" lang="en-US"/>
              <a:t>Use this for:</a:t>
            </a:r>
            <a:endParaRPr b="1"/>
          </a:p>
          <a:p>
            <a:pPr indent="-429260" lvl="0" marL="609600" rtl="0" algn="l">
              <a:spcBef>
                <a:spcPts val="1100"/>
              </a:spcBef>
              <a:spcAft>
                <a:spcPts val="0"/>
              </a:spcAft>
              <a:buSzPct val="100000"/>
              <a:buChar char="-"/>
            </a:pPr>
            <a:r>
              <a:rPr lang="en-US"/>
              <a:t>Billing/Invoice questions</a:t>
            </a:r>
            <a:endParaRPr/>
          </a:p>
          <a:p>
            <a:pPr indent="-429260" lvl="0" marL="609600" rtl="0" algn="l">
              <a:spcBef>
                <a:spcPts val="1100"/>
              </a:spcBef>
              <a:spcAft>
                <a:spcPts val="0"/>
              </a:spcAft>
              <a:buSzPct val="100000"/>
              <a:buChar char="-"/>
            </a:pPr>
            <a:r>
              <a:rPr lang="en-US"/>
              <a:t>Membership benefits</a:t>
            </a:r>
            <a:endParaRPr/>
          </a:p>
          <a:p>
            <a:pPr indent="-429260" lvl="0" marL="609600" rtl="0" algn="l">
              <a:spcBef>
                <a:spcPts val="1100"/>
              </a:spcBef>
              <a:spcAft>
                <a:spcPts val="0"/>
              </a:spcAft>
              <a:buSzPct val="100000"/>
              <a:buChar char="-"/>
            </a:pPr>
            <a:r>
              <a:rPr lang="en-US"/>
              <a:t>Contact changes</a:t>
            </a:r>
            <a:endParaRPr/>
          </a:p>
          <a:p>
            <a:pPr indent="-429260" lvl="0" marL="609600" rtl="0" algn="l">
              <a:spcBef>
                <a:spcPts val="1100"/>
              </a:spcBef>
              <a:spcAft>
                <a:spcPts val="0"/>
              </a:spcAft>
              <a:buSzPct val="100000"/>
              <a:buChar char="-"/>
            </a:pPr>
            <a:r>
              <a:rPr lang="en-US"/>
              <a:t>Helping to get engaged in projects or opportunities.</a:t>
            </a:r>
            <a:endParaRPr/>
          </a:p>
        </p:txBody>
      </p:sp>
      <p:pic>
        <p:nvPicPr>
          <p:cNvPr id="723" name="Google Shape;723;g3657cbbe9ca_0_656"/>
          <p:cNvPicPr preferRelativeResize="0"/>
          <p:nvPr/>
        </p:nvPicPr>
        <p:blipFill rotWithShape="1">
          <a:blip r:embed="rId4">
            <a:alphaModFix/>
          </a:blip>
          <a:srcRect b="-8549" l="10778" r="0" t="-10526"/>
          <a:stretch/>
        </p:blipFill>
        <p:spPr>
          <a:xfrm>
            <a:off x="6095999" y="813640"/>
            <a:ext cx="6096000" cy="5402202"/>
          </a:xfrm>
          <a:prstGeom prst="rect">
            <a:avLst/>
          </a:prstGeom>
          <a:noFill/>
          <a:ln>
            <a:noFill/>
          </a:ln>
        </p:spPr>
      </p:pic>
      <p:sp>
        <p:nvSpPr>
          <p:cNvPr id="724" name="Google Shape;724;g3657cbbe9ca_0_656"/>
          <p:cNvSpPr txBox="1"/>
          <p:nvPr/>
        </p:nvSpPr>
        <p:spPr>
          <a:xfrm>
            <a:off x="7160867" y="5912767"/>
            <a:ext cx="3816900" cy="448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100"/>
              </a:spcBef>
              <a:spcAft>
                <a:spcPts val="0"/>
              </a:spcAft>
              <a:buClr>
                <a:schemeClr val="dk1"/>
              </a:buClr>
              <a:buSzPts val="1500"/>
              <a:buFont typeface="Arial"/>
              <a:buNone/>
            </a:pPr>
            <a:r>
              <a:rPr b="1" lang="en-US" sz="2000">
                <a:solidFill>
                  <a:schemeClr val="dk1"/>
                </a:solidFill>
              </a:rPr>
              <a:t>*Featuring a chat agent*</a:t>
            </a:r>
            <a:endParaRPr sz="1900"/>
          </a:p>
        </p:txBody>
      </p:sp>
      <p:sp>
        <p:nvSpPr>
          <p:cNvPr id="725" name="Google Shape;725;g3657cbbe9ca_0_656"/>
          <p:cNvSpPr/>
          <p:nvPr/>
        </p:nvSpPr>
        <p:spPr>
          <a:xfrm>
            <a:off x="11038267" y="5282767"/>
            <a:ext cx="690900" cy="1078500"/>
          </a:xfrm>
          <a:prstGeom prst="up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g1387d77965b_1_477"/>
          <p:cNvPicPr preferRelativeResize="0"/>
          <p:nvPr/>
        </p:nvPicPr>
        <p:blipFill>
          <a:blip r:embed="rId3">
            <a:alphaModFix/>
          </a:blip>
          <a:stretch>
            <a:fillRect/>
          </a:stretch>
        </p:blipFill>
        <p:spPr>
          <a:xfrm>
            <a:off x="183100" y="1654833"/>
            <a:ext cx="4945157" cy="3141617"/>
          </a:xfrm>
          <a:prstGeom prst="rect">
            <a:avLst/>
          </a:prstGeom>
          <a:noFill/>
          <a:ln>
            <a:noFill/>
          </a:ln>
          <a:effectLst>
            <a:outerShdw blurRad="57150" rotWithShape="0" algn="bl" dir="5400000" dist="19050">
              <a:srgbClr val="000000">
                <a:alpha val="50000"/>
              </a:srgbClr>
            </a:outerShdw>
          </a:effectLst>
        </p:spPr>
      </p:pic>
      <p:pic>
        <p:nvPicPr>
          <p:cNvPr id="731" name="Google Shape;731;g1387d77965b_1_477"/>
          <p:cNvPicPr preferRelativeResize="0"/>
          <p:nvPr/>
        </p:nvPicPr>
        <p:blipFill rotWithShape="1">
          <a:blip r:embed="rId4">
            <a:alphaModFix/>
          </a:blip>
          <a:srcRect b="2903" l="0" r="0" t="0"/>
          <a:stretch/>
        </p:blipFill>
        <p:spPr>
          <a:xfrm>
            <a:off x="5374179" y="1618500"/>
            <a:ext cx="6573820" cy="3214300"/>
          </a:xfrm>
          <a:prstGeom prst="rect">
            <a:avLst/>
          </a:prstGeom>
          <a:noFill/>
          <a:ln>
            <a:noFill/>
          </a:ln>
          <a:effectLst>
            <a:outerShdw blurRad="57150" rotWithShape="0" algn="bl" dir="5400000" dist="19050">
              <a:srgbClr val="000000">
                <a:alpha val="50000"/>
              </a:srgbClr>
            </a:outerShdw>
          </a:effectLst>
        </p:spPr>
      </p:pic>
      <p:sp>
        <p:nvSpPr>
          <p:cNvPr id="732" name="Google Shape;732;g1387d77965b_1_477"/>
          <p:cNvSpPr txBox="1"/>
          <p:nvPr/>
        </p:nvSpPr>
        <p:spPr>
          <a:xfrm>
            <a:off x="5613067" y="4890533"/>
            <a:ext cx="6096000" cy="982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latin typeface="Calibri"/>
                <a:ea typeface="Calibri"/>
                <a:cs typeface="Calibri"/>
                <a:sym typeface="Calibri"/>
              </a:rPr>
              <a:t>Follow us on LinkedIn at </a:t>
            </a:r>
            <a:r>
              <a:rPr lang="en-US" sz="1600" u="sng">
                <a:solidFill>
                  <a:srgbClr val="B49823"/>
                </a:solidFill>
                <a:latin typeface="Calibri"/>
                <a:ea typeface="Calibri"/>
                <a:cs typeface="Calibri"/>
                <a:sym typeface="Calibri"/>
                <a:hlinkClick r:id="rId5">
                  <a:extLst>
                    <a:ext uri="{A12FA001-AC4F-418D-AE19-62706E023703}">
                      <ahyp:hlinkClr val="tx"/>
                    </a:ext>
                  </a:extLst>
                </a:hlinkClick>
              </a:rPr>
              <a:t>https://www.linkedin.com/company/academysoftwarefoundation/</a:t>
            </a:r>
            <a:r>
              <a:rPr lang="en-US" sz="1600">
                <a:solidFill>
                  <a:srgbClr val="B49823"/>
                </a:solidFill>
                <a:latin typeface="Calibri"/>
                <a:ea typeface="Calibri"/>
                <a:cs typeface="Calibri"/>
                <a:sym typeface="Calibri"/>
              </a:rPr>
              <a:t> </a:t>
            </a:r>
            <a:endParaRPr sz="1600">
              <a:solidFill>
                <a:srgbClr val="B49823"/>
              </a:solidFill>
              <a:latin typeface="Calibri"/>
              <a:ea typeface="Calibri"/>
              <a:cs typeface="Calibri"/>
              <a:sym typeface="Calibri"/>
            </a:endParaRPr>
          </a:p>
        </p:txBody>
      </p:sp>
      <p:sp>
        <p:nvSpPr>
          <p:cNvPr id="733" name="Google Shape;733;g1387d77965b_1_477"/>
          <p:cNvSpPr txBox="1"/>
          <p:nvPr/>
        </p:nvSpPr>
        <p:spPr>
          <a:xfrm>
            <a:off x="12267" y="5018533"/>
            <a:ext cx="5286900" cy="726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Follow us on Twitter at </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u="sng">
                <a:solidFill>
                  <a:srgbClr val="B49823"/>
                </a:solidFill>
                <a:latin typeface="Calibri"/>
                <a:ea typeface="Calibri"/>
                <a:cs typeface="Calibri"/>
                <a:sym typeface="Calibri"/>
                <a:hlinkClick r:id="rId6">
                  <a:extLst>
                    <a:ext uri="{A12FA001-AC4F-418D-AE19-62706E023703}">
                      <ahyp:hlinkClr val="tx"/>
                    </a:ext>
                  </a:extLst>
                </a:hlinkClick>
              </a:rPr>
              <a:t>https://twitter.com/AcademySwf</a:t>
            </a:r>
            <a:r>
              <a:rPr lang="en-US" sz="1600" u="sng">
                <a:solidFill>
                  <a:srgbClr val="B49823"/>
                </a:solidFill>
                <a:latin typeface="Calibri"/>
                <a:ea typeface="Calibri"/>
                <a:cs typeface="Calibri"/>
                <a:sym typeface="Calibri"/>
              </a:rPr>
              <a:t> </a:t>
            </a:r>
            <a:endParaRPr sz="1600" u="sng">
              <a:solidFill>
                <a:srgbClr val="B49823"/>
              </a:solidFill>
              <a:latin typeface="Calibri"/>
              <a:ea typeface="Calibri"/>
              <a:cs typeface="Calibri"/>
              <a:sym typeface="Calibri"/>
            </a:endParaRPr>
          </a:p>
        </p:txBody>
      </p:sp>
      <p:sp>
        <p:nvSpPr>
          <p:cNvPr id="734" name="Google Shape;734;g1387d77965b_1_47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Follow us on social</a:t>
            </a:r>
            <a:endParaRPr sz="39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1387d77965b_1_870"/>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Leveraging your membership benefits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2641b17b2b8_0_0"/>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u="sng">
                <a:solidFill>
                  <a:schemeClr val="hlink"/>
                </a:solidFill>
                <a:hlinkClick r:id="rId3"/>
              </a:rPr>
              <a:t>LFX Organization Dashboard</a:t>
            </a:r>
            <a:r>
              <a:rPr lang="en-US" sz="2400"/>
              <a:t> provides access to key membership materials, including…</a:t>
            </a:r>
            <a:endParaRPr sz="2400"/>
          </a:p>
          <a:p>
            <a:pPr indent="-431800" lvl="1" marL="609600" rtl="0" algn="l">
              <a:spcBef>
                <a:spcPts val="500"/>
              </a:spcBef>
              <a:spcAft>
                <a:spcPts val="0"/>
              </a:spcAft>
              <a:buSzPts val="2000"/>
              <a:buChar char="•"/>
            </a:pPr>
            <a:r>
              <a:rPr lang="en-US" sz="2000"/>
              <a:t>Member contacts, which you can change at any time ( look under ‘Users’ &gt; and then under the ‘Key People’ tab )</a:t>
            </a:r>
            <a:endParaRPr sz="2000"/>
          </a:p>
          <a:p>
            <a:pPr indent="-431800" lvl="1" marL="609600" rtl="0" algn="l">
              <a:spcBef>
                <a:spcPts val="0"/>
              </a:spcBef>
              <a:spcAft>
                <a:spcPts val="0"/>
              </a:spcAft>
              <a:buSzPts val="2000"/>
              <a:buChar char="•"/>
            </a:pPr>
            <a:r>
              <a:rPr lang="en-US" sz="2000"/>
              <a:t>Membership details ( look under ‘Membership’ &gt; ‘Academy Software Foundation’ ), including…</a:t>
            </a:r>
            <a:endParaRPr sz="2000"/>
          </a:p>
          <a:p>
            <a:pPr indent="-406400" lvl="2" marL="1219200" rtl="0" algn="l">
              <a:spcBef>
                <a:spcPts val="0"/>
              </a:spcBef>
              <a:spcAft>
                <a:spcPts val="0"/>
              </a:spcAft>
              <a:buSzPts val="1600"/>
              <a:buChar char="•"/>
            </a:pPr>
            <a:r>
              <a:rPr lang="en-US" sz="1600"/>
              <a:t>Membership Overview Deck and High Level Overview Deck ( look under the ‘Resources’ tab )</a:t>
            </a:r>
            <a:endParaRPr sz="1600"/>
          </a:p>
          <a:p>
            <a:pPr indent="-406400" lvl="2" marL="1219200" rtl="0" algn="l">
              <a:spcBef>
                <a:spcPts val="0"/>
              </a:spcBef>
              <a:spcAft>
                <a:spcPts val="0"/>
              </a:spcAft>
              <a:buSzPts val="1600"/>
              <a:buChar char="•"/>
            </a:pPr>
            <a:r>
              <a:rPr lang="en-US" sz="1600"/>
              <a:t>Your fully executed membership agreement ( look under under the  ‘Membership’ tab )</a:t>
            </a:r>
            <a:endParaRPr sz="1600"/>
          </a:p>
          <a:p>
            <a:pPr indent="-406400" lvl="2" marL="1219200" rtl="0" algn="l">
              <a:spcBef>
                <a:spcPts val="0"/>
              </a:spcBef>
              <a:spcAft>
                <a:spcPts val="0"/>
              </a:spcAft>
              <a:buSzPts val="1600"/>
              <a:buChar char="•"/>
            </a:pPr>
            <a:r>
              <a:rPr lang="en-US" sz="1600"/>
              <a:t>Details on how to leverage membership benefits ( look under the ‘Benefits’ tab )</a:t>
            </a:r>
            <a:endParaRPr sz="1600"/>
          </a:p>
          <a:p>
            <a:pPr indent="-406400" lvl="2" marL="1219200" rtl="0" algn="l">
              <a:spcBef>
                <a:spcPts val="0"/>
              </a:spcBef>
              <a:spcAft>
                <a:spcPts val="0"/>
              </a:spcAft>
              <a:buSzPts val="1600"/>
              <a:buChar char="•"/>
            </a:pPr>
            <a:r>
              <a:rPr lang="en-US" sz="1600"/>
              <a:t>Insights on contributors from your organization ( look under the ‘Project Contributors’ tab )</a:t>
            </a:r>
            <a:endParaRPr sz="1600"/>
          </a:p>
          <a:p>
            <a:pPr indent="0" lvl="0" marL="0" rtl="0" algn="l">
              <a:spcBef>
                <a:spcPts val="1000"/>
              </a:spcBef>
              <a:spcAft>
                <a:spcPts val="0"/>
              </a:spcAft>
              <a:buNone/>
            </a:pPr>
            <a:r>
              <a:rPr b="1" lang="en-US" sz="2400"/>
              <a:t>ACTION: Request access to LFX Organizational Dashboard </a:t>
            </a:r>
            <a:r>
              <a:rPr b="1" lang="en-US" sz="2400" u="sng">
                <a:solidFill>
                  <a:schemeClr val="hlink"/>
                </a:solidFill>
                <a:hlinkClick r:id="rId4"/>
              </a:rPr>
              <a:t>here</a:t>
            </a:r>
            <a:r>
              <a:rPr b="1" lang="en-US" sz="2400"/>
              <a:t>.</a:t>
            </a:r>
            <a:endParaRPr b="1" sz="2400"/>
          </a:p>
        </p:txBody>
      </p:sp>
      <p:sp>
        <p:nvSpPr>
          <p:cNvPr id="746" name="Google Shape;746;g2641b17b2b8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LFX Organization Dashboard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387cb9c92e_0_452"/>
          <p:cNvSpPr txBox="1"/>
          <p:nvPr>
            <p:ph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10" name="Google Shape;310;g1387cb9c92e_0_452"/>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311" name="Google Shape;311;g1387cb9c92e_0_452"/>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312" name="Google Shape;312;g1387cb9c92e_0_452"/>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1387d77965b_1_87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Announcing your membership</a:t>
            </a:r>
            <a:endParaRPr/>
          </a:p>
        </p:txBody>
      </p:sp>
      <p:sp>
        <p:nvSpPr>
          <p:cNvPr id="753" name="Google Shape;753;g1387d77965b_1_877"/>
          <p:cNvSpPr txBox="1"/>
          <p:nvPr>
            <p:ph idx="1" type="body"/>
          </p:nvPr>
        </p:nvSpPr>
        <p:spPr>
          <a:xfrm>
            <a:off x="838176" y="1825625"/>
            <a:ext cx="7713900" cy="43671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Clr>
                <a:schemeClr val="dk1"/>
              </a:buClr>
              <a:buSzPts val="1100"/>
              <a:buFont typeface="Arial"/>
              <a:buNone/>
            </a:pPr>
            <a:r>
              <a:rPr lang="en-US" sz="2300"/>
              <a:t>We will include your company in an upcoming momentum press announcement. These are typically done quarterly and timed around events for maximum impact.</a:t>
            </a:r>
            <a:endParaRPr sz="2300"/>
          </a:p>
          <a:p>
            <a:pPr indent="0" lvl="0" marL="0" rtl="0" algn="l">
              <a:spcBef>
                <a:spcPts val="1000"/>
              </a:spcBef>
              <a:spcAft>
                <a:spcPts val="0"/>
              </a:spcAft>
              <a:buClr>
                <a:schemeClr val="dk1"/>
              </a:buClr>
              <a:buSzPts val="1100"/>
              <a:buFont typeface="Arial"/>
              <a:buNone/>
            </a:pPr>
            <a:r>
              <a:rPr b="1" lang="en-US" sz="2300"/>
              <a:t>ACTION: Please provide 1-2 sentences on your company, name of a spokesperson, and a quote to include in the press announcement. Submit request to </a:t>
            </a:r>
            <a:r>
              <a:rPr b="1" lang="en-US" sz="2300" u="sng">
                <a:solidFill>
                  <a:schemeClr val="hlink"/>
                </a:solidFill>
                <a:hlinkClick r:id="rId3"/>
              </a:rPr>
              <a:t>members.aswf.io</a:t>
            </a:r>
            <a:r>
              <a:rPr b="1" lang="en-US" sz="2300"/>
              <a:t>.</a:t>
            </a:r>
            <a:endParaRPr sz="2300"/>
          </a:p>
          <a:p>
            <a:pPr indent="0" lvl="0" marL="0" rtl="0" algn="l">
              <a:spcBef>
                <a:spcPts val="1000"/>
              </a:spcBef>
              <a:spcAft>
                <a:spcPts val="0"/>
              </a:spcAft>
              <a:buNone/>
            </a:pPr>
            <a:r>
              <a:rPr i="1" lang="en-US" sz="2300"/>
              <a:t>Please note that these announcements are often picked up by press and media, and there may be requests for briefings.</a:t>
            </a:r>
            <a:endParaRPr sz="2400"/>
          </a:p>
        </p:txBody>
      </p:sp>
      <p:pic>
        <p:nvPicPr>
          <p:cNvPr id="754" name="Google Shape;754;g1387d77965b_1_877"/>
          <p:cNvPicPr preferRelativeResize="0"/>
          <p:nvPr/>
        </p:nvPicPr>
        <p:blipFill>
          <a:blip r:embed="rId4">
            <a:alphaModFix/>
          </a:blip>
          <a:stretch>
            <a:fillRect/>
          </a:stretch>
        </p:blipFill>
        <p:spPr>
          <a:xfrm>
            <a:off x="8683480" y="1232675"/>
            <a:ext cx="3444845" cy="5093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1387d77965b_1_902"/>
          <p:cNvSpPr txBox="1"/>
          <p:nvPr>
            <p:ph idx="1" type="body"/>
          </p:nvPr>
        </p:nvSpPr>
        <p:spPr>
          <a:xfrm>
            <a:off x="838176" y="1825625"/>
            <a:ext cx="90252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600"/>
              <a:t>We focus on ensuring our members can advance their thought leadership on open source in the visual and special effects industry through our extensive media reach.</a:t>
            </a:r>
            <a:endParaRPr sz="1600"/>
          </a:p>
          <a:p>
            <a:pPr indent="0" lvl="0" marL="0" rtl="0" algn="l">
              <a:lnSpc>
                <a:spcPct val="115000"/>
              </a:lnSpc>
              <a:spcBef>
                <a:spcPts val="1000"/>
              </a:spcBef>
              <a:spcAft>
                <a:spcPts val="0"/>
              </a:spcAft>
              <a:buClr>
                <a:schemeClr val="dk1"/>
              </a:buClr>
              <a:buSzPts val="1100"/>
              <a:buFont typeface="Arial"/>
              <a:buNone/>
            </a:pPr>
            <a:r>
              <a:rPr b="1" lang="en-US" sz="1600"/>
              <a:t>ACTION: Key opportunities to leverage now: </a:t>
            </a:r>
            <a:endParaRPr b="1" sz="1600"/>
          </a:p>
          <a:p>
            <a:pPr indent="-330200" lvl="0" marL="457200" rtl="0" algn="l">
              <a:lnSpc>
                <a:spcPct val="115000"/>
              </a:lnSpc>
              <a:spcBef>
                <a:spcPts val="1000"/>
              </a:spcBef>
              <a:spcAft>
                <a:spcPts val="0"/>
              </a:spcAft>
              <a:buSzPts val="1600"/>
              <a:buChar char="•"/>
            </a:pPr>
            <a:r>
              <a:rPr lang="en-US" sz="1600"/>
              <a:t>Submit a guest blog post to the </a:t>
            </a:r>
            <a:r>
              <a:rPr lang="en-US" sz="1600" u="sng">
                <a:solidFill>
                  <a:schemeClr val="hlink"/>
                </a:solidFill>
                <a:hlinkClick r:id="rId3"/>
              </a:rPr>
              <a:t>Academy Software Foundation blog</a:t>
            </a:r>
            <a:r>
              <a:rPr lang="en-US" sz="1600"/>
              <a:t> and/or </a:t>
            </a:r>
            <a:r>
              <a:rPr lang="en-US" sz="1600" u="sng">
                <a:solidFill>
                  <a:schemeClr val="hlink"/>
                </a:solidFill>
                <a:hlinkClick r:id="rId4"/>
              </a:rPr>
              <a:t>Linux.com</a:t>
            </a:r>
            <a:r>
              <a:rPr lang="en-US" sz="1600"/>
              <a:t>. Member contributed content must be vendor neutral &amp; talk about an interesting trend or problem in the space.</a:t>
            </a:r>
            <a:endParaRPr sz="1600"/>
          </a:p>
          <a:p>
            <a:pPr indent="-330200" lvl="0" marL="457200" rtl="0" algn="l">
              <a:lnSpc>
                <a:spcPct val="115000"/>
              </a:lnSpc>
              <a:spcBef>
                <a:spcPts val="0"/>
              </a:spcBef>
              <a:spcAft>
                <a:spcPts val="0"/>
              </a:spcAft>
              <a:buSzPts val="1600"/>
              <a:buChar char="•"/>
            </a:pPr>
            <a:r>
              <a:rPr lang="en-US" sz="1600"/>
              <a:t>Nominate one of your employees to be profiled in a </a:t>
            </a:r>
            <a:r>
              <a:rPr lang="en-US" sz="1600" u="sng">
                <a:solidFill>
                  <a:schemeClr val="hlink"/>
                </a:solidFill>
                <a:hlinkClick r:id="rId5"/>
              </a:rPr>
              <a:t>“Behind the Scenes”</a:t>
            </a:r>
            <a:r>
              <a:rPr lang="en-US" sz="1600"/>
              <a:t> interview. In Behind the Screens, we talk to developers and software engineers from across the motion picture and media industries to learn more about their work in visual effects and animation, how they use open source software, and their involvement in the Academy Software Foundation. </a:t>
            </a:r>
            <a:endParaRPr sz="1600"/>
          </a:p>
          <a:p>
            <a:pPr indent="-330200" lvl="0" marL="457200" rtl="0" algn="l">
              <a:lnSpc>
                <a:spcPct val="115000"/>
              </a:lnSpc>
              <a:spcBef>
                <a:spcPts val="0"/>
              </a:spcBef>
              <a:spcAft>
                <a:spcPts val="0"/>
              </a:spcAft>
              <a:buSzPts val="1600"/>
              <a:buChar char="•"/>
            </a:pPr>
            <a:r>
              <a:rPr lang="en-US" sz="1600"/>
              <a:t>Share potential spokespersons who would be interested in participating in other contributed articles, videos, podcasts, and events.</a:t>
            </a:r>
            <a:endParaRPr sz="1600"/>
          </a:p>
          <a:p>
            <a:pPr indent="-330200" lvl="0" marL="457200" rtl="0" algn="l">
              <a:lnSpc>
                <a:spcPct val="115000"/>
              </a:lnSpc>
              <a:spcBef>
                <a:spcPts val="0"/>
              </a:spcBef>
              <a:spcAft>
                <a:spcPts val="0"/>
              </a:spcAft>
              <a:buSzPts val="1600"/>
              <a:buChar char="•"/>
            </a:pPr>
            <a:r>
              <a:rPr lang="en-US" sz="1600"/>
              <a:t>Share your news pertaining to one of our projects or your work in the open source on mainframe community for us to amplify and/or offer a quote.</a:t>
            </a:r>
            <a:endParaRPr sz="1600"/>
          </a:p>
          <a:p>
            <a:pPr indent="-330200" lvl="0" marL="457200" rtl="0" algn="l">
              <a:lnSpc>
                <a:spcPct val="115000"/>
              </a:lnSpc>
              <a:spcBef>
                <a:spcPts val="0"/>
              </a:spcBef>
              <a:spcAft>
                <a:spcPts val="0"/>
              </a:spcAft>
              <a:buSzPts val="1600"/>
              <a:buChar char="•"/>
            </a:pPr>
            <a:r>
              <a:rPr lang="en-US" sz="1600"/>
              <a:t>Share events you will be at so we can promote your presence and talks relating to Academy Software Foundation.</a:t>
            </a:r>
            <a:endParaRPr sz="1600"/>
          </a:p>
        </p:txBody>
      </p:sp>
      <p:sp>
        <p:nvSpPr>
          <p:cNvPr id="761" name="Google Shape;761;g1387d77965b_1_902"/>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Participate in Outreach Activities</a:t>
            </a:r>
            <a:endParaRPr/>
          </a:p>
        </p:txBody>
      </p:sp>
      <p:grpSp>
        <p:nvGrpSpPr>
          <p:cNvPr id="762" name="Google Shape;762;g1387d77965b_1_902"/>
          <p:cNvGrpSpPr/>
          <p:nvPr/>
        </p:nvGrpSpPr>
        <p:grpSpPr>
          <a:xfrm>
            <a:off x="9627788" y="1994468"/>
            <a:ext cx="1913552" cy="3520044"/>
            <a:chOff x="7850187" y="970151"/>
            <a:chExt cx="1435200" cy="2640099"/>
          </a:xfrm>
        </p:grpSpPr>
        <p:pic>
          <p:nvPicPr>
            <p:cNvPr id="763" name="Google Shape;763;g1387d77965b_1_902"/>
            <p:cNvPicPr preferRelativeResize="0"/>
            <p:nvPr/>
          </p:nvPicPr>
          <p:blipFill>
            <a:blip r:embed="rId6">
              <a:alphaModFix/>
            </a:blip>
            <a:stretch>
              <a:fillRect/>
            </a:stretch>
          </p:blipFill>
          <p:spPr>
            <a:xfrm>
              <a:off x="8302862" y="970151"/>
              <a:ext cx="529869" cy="447300"/>
            </a:xfrm>
            <a:prstGeom prst="rect">
              <a:avLst/>
            </a:prstGeom>
            <a:noFill/>
            <a:ln>
              <a:noFill/>
            </a:ln>
          </p:spPr>
        </p:pic>
        <p:pic>
          <p:nvPicPr>
            <p:cNvPr id="764" name="Google Shape;764;g1387d77965b_1_902"/>
            <p:cNvPicPr preferRelativeResize="0"/>
            <p:nvPr/>
          </p:nvPicPr>
          <p:blipFill>
            <a:blip r:embed="rId7">
              <a:alphaModFix/>
            </a:blip>
            <a:stretch>
              <a:fillRect/>
            </a:stretch>
          </p:blipFill>
          <p:spPr>
            <a:xfrm>
              <a:off x="8260010" y="2100550"/>
              <a:ext cx="615578" cy="615600"/>
            </a:xfrm>
            <a:prstGeom prst="rect">
              <a:avLst/>
            </a:prstGeom>
            <a:noFill/>
            <a:ln>
              <a:noFill/>
            </a:ln>
          </p:spPr>
        </p:pic>
        <p:sp>
          <p:nvSpPr>
            <p:cNvPr id="765" name="Google Shape;765;g1387d77965b_1_902"/>
            <p:cNvSpPr txBox="1"/>
            <p:nvPr/>
          </p:nvSpPr>
          <p:spPr>
            <a:xfrm>
              <a:off x="7850187" y="1417450"/>
              <a:ext cx="1435200" cy="623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solidFill>
                    <a:schemeClr val="dk2"/>
                  </a:solidFill>
                  <a:latin typeface="Calibri"/>
                  <a:ea typeface="Calibri"/>
                  <a:cs typeface="Calibri"/>
                  <a:sym typeface="Calibri"/>
                </a:rPr>
                <a:t>2</a:t>
              </a:r>
              <a:r>
                <a:rPr lang="en-US" sz="1900">
                  <a:solidFill>
                    <a:schemeClr val="dk2"/>
                  </a:solidFill>
                  <a:latin typeface="Calibri"/>
                  <a:ea typeface="Calibri"/>
                  <a:cs typeface="Calibri"/>
                  <a:sym typeface="Calibri"/>
                </a:rPr>
                <a:t>000+ </a:t>
              </a:r>
              <a:endParaRPr sz="1900">
                <a:solidFill>
                  <a:schemeClr val="dk2"/>
                </a:solidFill>
                <a:latin typeface="Calibri"/>
                <a:ea typeface="Calibri"/>
                <a:cs typeface="Calibri"/>
                <a:sym typeface="Calibri"/>
              </a:endParaRPr>
            </a:p>
            <a:p>
              <a:pPr indent="0" lvl="0" marL="0" rtl="0" algn="ctr">
                <a:spcBef>
                  <a:spcPts val="0"/>
                </a:spcBef>
                <a:spcAft>
                  <a:spcPts val="0"/>
                </a:spcAft>
                <a:buNone/>
              </a:pPr>
              <a:r>
                <a:rPr lang="en-US" sz="1900">
                  <a:solidFill>
                    <a:schemeClr val="dk2"/>
                  </a:solidFill>
                  <a:latin typeface="Calibri"/>
                  <a:ea typeface="Calibri"/>
                  <a:cs typeface="Calibri"/>
                  <a:sym typeface="Calibri"/>
                </a:rPr>
                <a:t>followers</a:t>
              </a:r>
              <a:endParaRPr sz="1900">
                <a:solidFill>
                  <a:schemeClr val="dk2"/>
                </a:solidFill>
                <a:latin typeface="Calibri"/>
                <a:ea typeface="Calibri"/>
                <a:cs typeface="Calibri"/>
                <a:sym typeface="Calibri"/>
              </a:endParaRPr>
            </a:p>
          </p:txBody>
        </p:sp>
        <p:sp>
          <p:nvSpPr>
            <p:cNvPr id="766" name="Google Shape;766;g1387d77965b_1_902"/>
            <p:cNvSpPr txBox="1"/>
            <p:nvPr/>
          </p:nvSpPr>
          <p:spPr>
            <a:xfrm>
              <a:off x="8044900" y="2767550"/>
              <a:ext cx="1045800" cy="842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solidFill>
                    <a:schemeClr val="dk2"/>
                  </a:solidFill>
                  <a:latin typeface="Calibri"/>
                  <a:ea typeface="Calibri"/>
                  <a:cs typeface="Calibri"/>
                  <a:sym typeface="Calibri"/>
                </a:rPr>
                <a:t>18</a:t>
              </a:r>
              <a:r>
                <a:rPr lang="en-US" sz="1900">
                  <a:solidFill>
                    <a:schemeClr val="dk2"/>
                  </a:solidFill>
                  <a:latin typeface="Calibri"/>
                  <a:ea typeface="Calibri"/>
                  <a:cs typeface="Calibri"/>
                  <a:sym typeface="Calibri"/>
                </a:rPr>
                <a:t>00+ </a:t>
              </a:r>
              <a:endParaRPr sz="1900">
                <a:solidFill>
                  <a:schemeClr val="dk2"/>
                </a:solidFill>
                <a:latin typeface="Calibri"/>
                <a:ea typeface="Calibri"/>
                <a:cs typeface="Calibri"/>
                <a:sym typeface="Calibri"/>
              </a:endParaRPr>
            </a:p>
            <a:p>
              <a:pPr indent="0" lvl="0" marL="0" rtl="0" algn="ctr">
                <a:spcBef>
                  <a:spcPts val="0"/>
                </a:spcBef>
                <a:spcAft>
                  <a:spcPts val="0"/>
                </a:spcAft>
                <a:buNone/>
              </a:pPr>
              <a:r>
                <a:rPr lang="en-US" sz="1900">
                  <a:solidFill>
                    <a:schemeClr val="dk2"/>
                  </a:solidFill>
                  <a:latin typeface="Calibri"/>
                  <a:ea typeface="Calibri"/>
                  <a:cs typeface="Calibri"/>
                  <a:sym typeface="Calibri"/>
                </a:rPr>
                <a:t>followers</a:t>
              </a:r>
              <a:endParaRPr sz="1900">
                <a:solidFill>
                  <a:schemeClr val="dk2"/>
                </a:solidFill>
                <a:latin typeface="Calibri"/>
                <a:ea typeface="Calibri"/>
                <a:cs typeface="Calibri"/>
                <a:sym typeface="Calibri"/>
              </a:endParaRPr>
            </a:p>
            <a:p>
              <a:pPr indent="0" lvl="0" marL="0" rtl="0" algn="ctr">
                <a:spcBef>
                  <a:spcPts val="0"/>
                </a:spcBef>
                <a:spcAft>
                  <a:spcPts val="0"/>
                </a:spcAft>
                <a:buNone/>
              </a:pPr>
              <a:r>
                <a:t/>
              </a:r>
              <a:endParaRPr sz="1900">
                <a:solidFill>
                  <a:schemeClr val="dk2"/>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387d77965b_1_950"/>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r">
              <a:spcBef>
                <a:spcPts val="1000"/>
              </a:spcBef>
              <a:spcAft>
                <a:spcPts val="0"/>
              </a:spcAft>
              <a:buClr>
                <a:schemeClr val="dk1"/>
              </a:buClr>
              <a:buSzPts val="688"/>
              <a:buFont typeface="Arial"/>
              <a:buNone/>
            </a:pPr>
            <a:r>
              <a:rPr lang="en-US" u="sng">
                <a:solidFill>
                  <a:schemeClr val="hlink"/>
                </a:solidFill>
                <a:hlinkClick r:id="rId3"/>
              </a:rPr>
              <a:t>Download Logos</a:t>
            </a:r>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612">
              <a:solidFill>
                <a:schemeClr val="lt1"/>
              </a:solidFill>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115000"/>
              </a:lnSpc>
              <a:spcBef>
                <a:spcPts val="1000"/>
              </a:spcBef>
              <a:spcAft>
                <a:spcPts val="0"/>
              </a:spcAft>
              <a:buClr>
                <a:schemeClr val="dk1"/>
              </a:buClr>
              <a:buSzPts val="688"/>
              <a:buFont typeface="Arial"/>
              <a:buNone/>
            </a:pPr>
            <a:r>
              <a:rPr lang="en-US"/>
              <a:t>Contact </a:t>
            </a:r>
            <a:r>
              <a:rPr lang="en-US" u="sng">
                <a:solidFill>
                  <a:schemeClr val="hlink"/>
                </a:solidFill>
                <a:hlinkClick r:id="rId4"/>
              </a:rPr>
              <a:t>trademark@linuxfoundation.org</a:t>
            </a:r>
            <a:r>
              <a:rPr lang="en-US"/>
              <a:t> with any questions. Please review our brand trademark policy </a:t>
            </a:r>
            <a:r>
              <a:rPr lang="en-US" u="sng">
                <a:solidFill>
                  <a:schemeClr val="hlink"/>
                </a:solidFill>
                <a:hlinkClick r:id="rId5"/>
              </a:rPr>
              <a:t>here</a:t>
            </a:r>
            <a:r>
              <a:rPr lang="en-US"/>
              <a:t>.</a:t>
            </a:r>
            <a:endParaRPr/>
          </a:p>
          <a:p>
            <a:pPr indent="0" lvl="0" marL="0" rtl="0" algn="l">
              <a:lnSpc>
                <a:spcPct val="80000"/>
              </a:lnSpc>
              <a:spcBef>
                <a:spcPts val="1200"/>
              </a:spcBef>
              <a:spcAft>
                <a:spcPts val="0"/>
              </a:spcAft>
              <a:buClr>
                <a:schemeClr val="dk1"/>
              </a:buClr>
              <a:buSzPts val="688"/>
              <a:buFont typeface="Arial"/>
              <a:buNone/>
            </a:pPr>
            <a:r>
              <a:t/>
            </a:r>
            <a:endParaRPr sz="1487">
              <a:latin typeface="Century Gothic"/>
              <a:ea typeface="Century Gothic"/>
              <a:cs typeface="Century Gothic"/>
              <a:sym typeface="Century Gothic"/>
            </a:endParaRPr>
          </a:p>
          <a:p>
            <a:pPr indent="0" lvl="0" marL="0" rtl="0" algn="l">
              <a:lnSpc>
                <a:spcPct val="80000"/>
              </a:lnSpc>
              <a:spcBef>
                <a:spcPts val="1000"/>
              </a:spcBef>
              <a:spcAft>
                <a:spcPts val="0"/>
              </a:spcAft>
              <a:buSzPts val="688"/>
              <a:buNone/>
            </a:pPr>
            <a:r>
              <a:t/>
            </a:r>
            <a:endParaRPr sz="2050"/>
          </a:p>
        </p:txBody>
      </p:sp>
      <p:sp>
        <p:nvSpPr>
          <p:cNvPr id="773" name="Google Shape;773;g1387d77965b_1_950"/>
          <p:cNvSpPr txBox="1"/>
          <p:nvPr>
            <p:ph type="title"/>
          </p:nvPr>
        </p:nvSpPr>
        <p:spPr>
          <a:xfrm>
            <a:off x="1487375" y="139800"/>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Academy Software Foundation</a:t>
            </a:r>
            <a:r>
              <a:rPr lang="en-US"/>
              <a:t> and </a:t>
            </a:r>
            <a:endParaRPr/>
          </a:p>
          <a:p>
            <a:pPr indent="0" lvl="0" marL="0" rtl="0" algn="ctr">
              <a:spcBef>
                <a:spcPts val="0"/>
              </a:spcBef>
              <a:spcAft>
                <a:spcPts val="0"/>
              </a:spcAft>
              <a:buNone/>
            </a:pPr>
            <a:r>
              <a:rPr lang="en-US"/>
              <a:t>The Linux Foundation Logos</a:t>
            </a:r>
            <a:endParaRPr/>
          </a:p>
        </p:txBody>
      </p:sp>
      <p:pic>
        <p:nvPicPr>
          <p:cNvPr id="774" name="Google Shape;774;g1387d77965b_1_950"/>
          <p:cNvPicPr preferRelativeResize="0"/>
          <p:nvPr/>
        </p:nvPicPr>
        <p:blipFill>
          <a:blip r:embed="rId6">
            <a:alphaModFix/>
          </a:blip>
          <a:stretch>
            <a:fillRect/>
          </a:stretch>
        </p:blipFill>
        <p:spPr>
          <a:xfrm>
            <a:off x="1427925" y="2675975"/>
            <a:ext cx="3966475" cy="1613033"/>
          </a:xfrm>
          <a:prstGeom prst="rect">
            <a:avLst/>
          </a:prstGeom>
          <a:noFill/>
          <a:ln>
            <a:noFill/>
          </a:ln>
        </p:spPr>
      </p:pic>
      <p:pic>
        <p:nvPicPr>
          <p:cNvPr id="775" name="Google Shape;775;g1387d77965b_1_950"/>
          <p:cNvPicPr preferRelativeResize="0"/>
          <p:nvPr/>
        </p:nvPicPr>
        <p:blipFill>
          <a:blip r:embed="rId7">
            <a:alphaModFix/>
          </a:blip>
          <a:stretch>
            <a:fillRect/>
          </a:stretch>
        </p:blipFill>
        <p:spPr>
          <a:xfrm>
            <a:off x="6910325" y="2435677"/>
            <a:ext cx="2547625" cy="242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0"/>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387cb9c92e_0_459"/>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18" name="Google Shape;318;g1387cb9c92e_0_459"/>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19" name="Google Shape;319;g1387cb9c92e_0_45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2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2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2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200"/>
                                        <p:tgtEl>
                                          <p:spTgt spid="3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7263b71843_0_959"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25" name="Google Shape;325;g37263b71843_0_959"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6" name="Google Shape;326;g37263b71843_0_959"/>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27" name="Google Shape;327;g37263b71843_0_959"/>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28" name="Google Shape;328;g37263b71843_0_959"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9" name="Google Shape;329;g37263b71843_0_959"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30" name="Google Shape;330;g37263b71843_0_959" title="Milestone Text"/>
          <p:cNvGrpSpPr/>
          <p:nvPr/>
        </p:nvGrpSpPr>
        <p:grpSpPr>
          <a:xfrm>
            <a:off x="1799466" y="609522"/>
            <a:ext cx="1591410" cy="698881"/>
            <a:chOff x="2084853" y="-1437412"/>
            <a:chExt cx="1718400" cy="754650"/>
          </a:xfrm>
        </p:grpSpPr>
        <p:sp>
          <p:nvSpPr>
            <p:cNvPr id="331" name="Google Shape;331;g37263b71843_0_959"/>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32" name="Google Shape;332;g37263b71843_0_959"/>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33" name="Google Shape;333;g37263b71843_0_959" title="Milestone 4"/>
          <p:cNvGrpSpPr/>
          <p:nvPr/>
        </p:nvGrpSpPr>
        <p:grpSpPr>
          <a:xfrm>
            <a:off x="2869477" y="3261432"/>
            <a:ext cx="1428554" cy="2371601"/>
            <a:chOff x="5194569" y="2879132"/>
            <a:chExt cx="1542548" cy="2560848"/>
          </a:xfrm>
        </p:grpSpPr>
        <p:sp>
          <p:nvSpPr>
            <p:cNvPr id="334" name="Google Shape;334;g37263b71843_0_959"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5" name="Google Shape;335;g37263b71843_0_959"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36" name="Google Shape;336;g37263b71843_0_959" title="Milestone Text"/>
            <p:cNvGrpSpPr/>
            <p:nvPr/>
          </p:nvGrpSpPr>
          <p:grpSpPr>
            <a:xfrm>
              <a:off x="5194569" y="2879132"/>
              <a:ext cx="1542548" cy="559915"/>
              <a:chOff x="1900453" y="1419541"/>
              <a:chExt cx="1542548" cy="559915"/>
            </a:xfrm>
          </p:grpSpPr>
          <p:sp>
            <p:nvSpPr>
              <p:cNvPr id="337" name="Google Shape;337;g37263b71843_0_959"/>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38" name="Google Shape;338;g37263b71843_0_959"/>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39" name="Google Shape;339;g37263b71843_0_959"/>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40" name="Google Shape;340;g37263b71843_0_959" title="Milestone 8"/>
          <p:cNvGrpSpPr/>
          <p:nvPr/>
        </p:nvGrpSpPr>
        <p:grpSpPr>
          <a:xfrm>
            <a:off x="4508378" y="5033593"/>
            <a:ext cx="406460" cy="440455"/>
            <a:chOff x="7791443" y="4810913"/>
            <a:chExt cx="538500" cy="608700"/>
          </a:xfrm>
        </p:grpSpPr>
        <p:sp>
          <p:nvSpPr>
            <p:cNvPr id="341" name="Google Shape;341;g37263b71843_0_959"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42" name="Google Shape;342;g37263b71843_0_959"/>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43" name="Google Shape;343;g37263b71843_0_959" title="Milestone 3"/>
          <p:cNvGrpSpPr/>
          <p:nvPr/>
        </p:nvGrpSpPr>
        <p:grpSpPr>
          <a:xfrm>
            <a:off x="2330837" y="2761550"/>
            <a:ext cx="1591611" cy="2848346"/>
            <a:chOff x="3350604" y="2363462"/>
            <a:chExt cx="1718617" cy="3075635"/>
          </a:xfrm>
        </p:grpSpPr>
        <p:sp>
          <p:nvSpPr>
            <p:cNvPr id="344" name="Google Shape;344;g37263b71843_0_959"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7263b71843_0_959"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46" name="Google Shape;346;g37263b71843_0_959"/>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47" name="Google Shape;347;g37263b71843_0_959" title="Milestone 3"/>
          <p:cNvGrpSpPr/>
          <p:nvPr/>
        </p:nvGrpSpPr>
        <p:grpSpPr>
          <a:xfrm>
            <a:off x="3483902" y="627540"/>
            <a:ext cx="1592998" cy="4998864"/>
            <a:chOff x="3222037" y="41689"/>
            <a:chExt cx="1720114" cy="5397758"/>
          </a:xfrm>
        </p:grpSpPr>
        <p:sp>
          <p:nvSpPr>
            <p:cNvPr id="348" name="Google Shape;348;g37263b71843_0_959"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9" name="Google Shape;349;g37263b71843_0_959"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50" name="Google Shape;350;g37263b71843_0_959" title="Milestone Text"/>
            <p:cNvGrpSpPr/>
            <p:nvPr/>
          </p:nvGrpSpPr>
          <p:grpSpPr>
            <a:xfrm>
              <a:off x="3223751" y="41689"/>
              <a:ext cx="1718400" cy="777640"/>
              <a:chOff x="1884312" y="-1417902"/>
              <a:chExt cx="1718400" cy="777640"/>
            </a:xfrm>
          </p:grpSpPr>
          <p:sp>
            <p:nvSpPr>
              <p:cNvPr id="351" name="Google Shape;351;g37263b71843_0_959"/>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52" name="Google Shape;352;g37263b71843_0_959"/>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7263b71843_0_959"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54" name="Google Shape;354;g37263b71843_0_959"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55" name="Google Shape;355;g37263b71843_0_959"/>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56" name="Google Shape;356;g37263b71843_0_959" title="Milestone 3"/>
          <p:cNvGrpSpPr/>
          <p:nvPr/>
        </p:nvGrpSpPr>
        <p:grpSpPr>
          <a:xfrm>
            <a:off x="4990974" y="2032325"/>
            <a:ext cx="515097" cy="3577817"/>
            <a:chOff x="3360040" y="1779237"/>
            <a:chExt cx="556200" cy="3863316"/>
          </a:xfrm>
        </p:grpSpPr>
        <p:sp>
          <p:nvSpPr>
            <p:cNvPr id="357" name="Google Shape;357;g37263b71843_0_959"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58" name="Google Shape;358;g37263b71843_0_959"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59" name="Google Shape;359;g37263b71843_0_959"/>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60" name="Google Shape;360;g37263b71843_0_959"/>
          <p:cNvGrpSpPr/>
          <p:nvPr/>
        </p:nvGrpSpPr>
        <p:grpSpPr>
          <a:xfrm>
            <a:off x="5560580" y="595052"/>
            <a:ext cx="1245446" cy="5014739"/>
            <a:chOff x="6941408" y="649743"/>
            <a:chExt cx="1245446" cy="5014739"/>
          </a:xfrm>
        </p:grpSpPr>
        <p:grpSp>
          <p:nvGrpSpPr>
            <p:cNvPr id="361" name="Google Shape;361;g37263b71843_0_959"/>
            <p:cNvGrpSpPr/>
            <p:nvPr/>
          </p:nvGrpSpPr>
          <p:grpSpPr>
            <a:xfrm>
              <a:off x="6941408" y="649743"/>
              <a:ext cx="1245446" cy="5014739"/>
              <a:chOff x="7627208" y="649743"/>
              <a:chExt cx="1245446" cy="5014739"/>
            </a:xfrm>
          </p:grpSpPr>
          <p:sp>
            <p:nvSpPr>
              <p:cNvPr id="362" name="Google Shape;362;g37263b71843_0_959"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7263b71843_0_959" title="Milestone Text"/>
              <p:cNvGrpSpPr/>
              <p:nvPr/>
            </p:nvGrpSpPr>
            <p:grpSpPr>
              <a:xfrm>
                <a:off x="7627208" y="649743"/>
                <a:ext cx="1245446" cy="740434"/>
                <a:chOff x="2070091" y="-1059208"/>
                <a:chExt cx="1344829" cy="771446"/>
              </a:xfrm>
            </p:grpSpPr>
            <p:sp>
              <p:nvSpPr>
                <p:cNvPr id="364" name="Google Shape;364;g37263b71843_0_959"/>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65" name="Google Shape;365;g37263b71843_0_959"/>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66" name="Google Shape;366;g37263b71843_0_959"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67" name="Google Shape;367;g37263b71843_0_959"/>
          <p:cNvGrpSpPr/>
          <p:nvPr/>
        </p:nvGrpSpPr>
        <p:grpSpPr>
          <a:xfrm>
            <a:off x="187650" y="3694404"/>
            <a:ext cx="759843" cy="1958495"/>
            <a:chOff x="1439424" y="3403934"/>
            <a:chExt cx="820476" cy="2114777"/>
          </a:xfrm>
        </p:grpSpPr>
        <p:grpSp>
          <p:nvGrpSpPr>
            <p:cNvPr id="368" name="Google Shape;368;g37263b71843_0_959"/>
            <p:cNvGrpSpPr/>
            <p:nvPr/>
          </p:nvGrpSpPr>
          <p:grpSpPr>
            <a:xfrm>
              <a:off x="1439424" y="3945707"/>
              <a:ext cx="818400" cy="1573004"/>
              <a:chOff x="96469" y="3863942"/>
              <a:chExt cx="818400" cy="1573004"/>
            </a:xfrm>
          </p:grpSpPr>
          <p:sp>
            <p:nvSpPr>
              <p:cNvPr id="369" name="Google Shape;369;g37263b71843_0_959"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70" name="Google Shape;370;g37263b71843_0_959" title="Milestone Text"/>
              <p:cNvGrpSpPr/>
              <p:nvPr/>
            </p:nvGrpSpPr>
            <p:grpSpPr>
              <a:xfrm>
                <a:off x="96469" y="3863942"/>
                <a:ext cx="818400" cy="872733"/>
                <a:chOff x="1147427" y="3655833"/>
                <a:chExt cx="818400" cy="872733"/>
              </a:xfrm>
            </p:grpSpPr>
            <p:sp>
              <p:nvSpPr>
                <p:cNvPr id="371" name="Google Shape;371;g37263b71843_0_959"/>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72" name="Google Shape;372;g37263b71843_0_959"/>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73" name="Google Shape;373;g37263b71843_0_959"/>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74" name="Google Shape;374;g37263b71843_0_959"/>
          <p:cNvGrpSpPr/>
          <p:nvPr/>
        </p:nvGrpSpPr>
        <p:grpSpPr>
          <a:xfrm>
            <a:off x="6663206" y="591107"/>
            <a:ext cx="1254942" cy="5035263"/>
            <a:chOff x="8850426" y="35014"/>
            <a:chExt cx="1355083" cy="5437062"/>
          </a:xfrm>
        </p:grpSpPr>
        <p:sp>
          <p:nvSpPr>
            <p:cNvPr id="375" name="Google Shape;375;g37263b71843_0_959"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76" name="Google Shape;376;g37263b71843_0_959" title="Milestone Text"/>
            <p:cNvGrpSpPr/>
            <p:nvPr/>
          </p:nvGrpSpPr>
          <p:grpSpPr>
            <a:xfrm>
              <a:off x="8850426" y="35014"/>
              <a:ext cx="1355083" cy="750022"/>
              <a:chOff x="2003774" y="-1080659"/>
              <a:chExt cx="1355083" cy="723680"/>
            </a:xfrm>
          </p:grpSpPr>
          <p:sp>
            <p:nvSpPr>
              <p:cNvPr id="377" name="Google Shape;377;g37263b71843_0_959"/>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78" name="Google Shape;378;g37263b71843_0_959"/>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79" name="Google Shape;379;g37263b71843_0_959"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80" name="Google Shape;380;g37263b71843_0_959"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81" name="Google Shape;381;g37263b71843_0_959"/>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82" name="Google Shape;382;g37263b71843_0_959"/>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83" name="Google Shape;383;g37263b71843_0_959"/>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84" name="Google Shape;384;g37263b71843_0_959"/>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85" name="Google Shape;385;g37263b71843_0_959"/>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86" name="Google Shape;386;g37263b71843_0_959"/>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87" name="Google Shape;387;g37263b71843_0_959"/>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88" name="Google Shape;388;g37263b71843_0_959"/>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89" name="Google Shape;389;g37263b71843_0_959"/>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90" name="Google Shape;390;g37263b71843_0_959"/>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91" name="Google Shape;391;g37263b71843_0_959"/>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2" name="Google Shape;392;g37263b71843_0_959"/>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3" name="Google Shape;393;g37263b71843_0_959"/>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4" name="Google Shape;394;g37263b71843_0_959"/>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5" name="Google Shape;395;g37263b71843_0_959"/>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6" name="Google Shape;396;g37263b71843_0_959"/>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97" name="Google Shape;397;g37263b71843_0_959"/>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8" name="Google Shape;398;g37263b71843_0_959"/>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99" name="Google Shape;399;g37263b71843_0_959"/>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00" name="Google Shape;400;g37263b71843_0_959"/>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01" name="Google Shape;401;g37263b71843_0_959"/>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02" name="Google Shape;402;g37263b71843_0_959"/>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03" name="Google Shape;403;g37263b71843_0_959"/>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04" name="Google Shape;404;g37263b71843_0_959"/>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05" name="Google Shape;405;g37263b71843_0_959"/>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406" name="Google Shape;406;g37263b71843_0_959"/>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07" name="Google Shape;407;g37263b71843_0_959"/>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08" name="Google Shape;408;g37263b71843_0_959"/>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409" name="Google Shape;409;g37263b71843_0_959"/>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10" name="Google Shape;410;g37263b71843_0_959"/>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11" name="Google Shape;411;g37263b71843_0_959"/>
          <p:cNvGrpSpPr/>
          <p:nvPr/>
        </p:nvGrpSpPr>
        <p:grpSpPr>
          <a:xfrm>
            <a:off x="7721726" y="309072"/>
            <a:ext cx="2421288" cy="5330440"/>
            <a:chOff x="8907691" y="-283646"/>
            <a:chExt cx="2614500" cy="5755794"/>
          </a:xfrm>
        </p:grpSpPr>
        <p:sp>
          <p:nvSpPr>
            <p:cNvPr id="412" name="Google Shape;412;g37263b71843_0_959"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13" name="Google Shape;413;g37263b71843_0_959" title="Milestone Text"/>
            <p:cNvGrpSpPr/>
            <p:nvPr/>
          </p:nvGrpSpPr>
          <p:grpSpPr>
            <a:xfrm>
              <a:off x="8907691" y="-283646"/>
              <a:ext cx="2614500" cy="429118"/>
              <a:chOff x="2061039" y="-1388129"/>
              <a:chExt cx="2614500" cy="414047"/>
            </a:xfrm>
          </p:grpSpPr>
          <p:sp>
            <p:nvSpPr>
              <p:cNvPr id="414" name="Google Shape;414;g37263b71843_0_959"/>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15" name="Google Shape;415;g37263b71843_0_959"/>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16" name="Google Shape;416;g37263b71843_0_959"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17" name="Google Shape;417;g37263b71843_0_959"/>
          <p:cNvGrpSpPr/>
          <p:nvPr/>
        </p:nvGrpSpPr>
        <p:grpSpPr>
          <a:xfrm>
            <a:off x="6122458" y="2274642"/>
            <a:ext cx="621866" cy="3335167"/>
            <a:chOff x="7546968" y="2329333"/>
            <a:chExt cx="621866" cy="3335167"/>
          </a:xfrm>
        </p:grpSpPr>
        <p:grpSp>
          <p:nvGrpSpPr>
            <p:cNvPr id="418" name="Google Shape;418;g37263b71843_0_959"/>
            <p:cNvGrpSpPr/>
            <p:nvPr/>
          </p:nvGrpSpPr>
          <p:grpSpPr>
            <a:xfrm>
              <a:off x="7546968" y="2329333"/>
              <a:ext cx="621866" cy="3335167"/>
              <a:chOff x="8613768" y="2329333"/>
              <a:chExt cx="621866" cy="3335167"/>
            </a:xfrm>
          </p:grpSpPr>
          <p:sp>
            <p:nvSpPr>
              <p:cNvPr id="419" name="Google Shape;419;g37263b71843_0_959"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20" name="Google Shape;420;g37263b71843_0_959"/>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21" name="Google Shape;421;g37263b71843_0_959"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22" name="Google Shape;422;g37263b71843_0_959" title="Milestone 3"/>
          <p:cNvGrpSpPr/>
          <p:nvPr/>
        </p:nvGrpSpPr>
        <p:grpSpPr>
          <a:xfrm>
            <a:off x="8266079" y="846758"/>
            <a:ext cx="1593006" cy="4787524"/>
            <a:chOff x="3275133" y="269694"/>
            <a:chExt cx="1720123" cy="5169554"/>
          </a:xfrm>
        </p:grpSpPr>
        <p:sp>
          <p:nvSpPr>
            <p:cNvPr id="423" name="Google Shape;423;g37263b71843_0_959"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24" name="Google Shape;424;g37263b71843_0_959"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25" name="Google Shape;425;g37263b71843_0_959" title="Milestone Text"/>
            <p:cNvGrpSpPr/>
            <p:nvPr/>
          </p:nvGrpSpPr>
          <p:grpSpPr>
            <a:xfrm>
              <a:off x="3276856" y="269694"/>
              <a:ext cx="1718400" cy="675081"/>
              <a:chOff x="1937417" y="-1189897"/>
              <a:chExt cx="1718400" cy="675081"/>
            </a:xfrm>
          </p:grpSpPr>
          <p:sp>
            <p:nvSpPr>
              <p:cNvPr id="426" name="Google Shape;426;g37263b71843_0_959"/>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27" name="Google Shape;427;g37263b71843_0_959"/>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28" name="Google Shape;428;g37263b71843_0_959"/>
          <p:cNvGrpSpPr/>
          <p:nvPr/>
        </p:nvGrpSpPr>
        <p:grpSpPr>
          <a:xfrm>
            <a:off x="7223134" y="2217408"/>
            <a:ext cx="621900" cy="3428530"/>
            <a:chOff x="9537094" y="2280168"/>
            <a:chExt cx="621900" cy="3428530"/>
          </a:xfrm>
        </p:grpSpPr>
        <p:grpSp>
          <p:nvGrpSpPr>
            <p:cNvPr id="429" name="Google Shape;429;g37263b71843_0_959"/>
            <p:cNvGrpSpPr/>
            <p:nvPr/>
          </p:nvGrpSpPr>
          <p:grpSpPr>
            <a:xfrm>
              <a:off x="9537094" y="2280168"/>
              <a:ext cx="621900" cy="3428530"/>
              <a:chOff x="10070494" y="2280168"/>
              <a:chExt cx="621900" cy="3428530"/>
            </a:xfrm>
          </p:grpSpPr>
          <p:sp>
            <p:nvSpPr>
              <p:cNvPr id="430" name="Google Shape;430;g37263b71843_0_959"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1" name="Google Shape;431;g37263b71843_0_959"/>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32" name="Google Shape;432;g37263b71843_0_959"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33" name="Google Shape;433;g37263b71843_0_959"/>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34" name="Google Shape;434;g37263b71843_0_959"/>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35" name="Google Shape;435;g37263b71843_0_959"/>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36" name="Google Shape;436;g37263b71843_0_959"/>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7" name="Google Shape;437;g37263b71843_0_959"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38" name="Google Shape;438;g37263b71843_0_959"/>
          <p:cNvGrpSpPr/>
          <p:nvPr/>
        </p:nvGrpSpPr>
        <p:grpSpPr>
          <a:xfrm>
            <a:off x="8753742" y="2692552"/>
            <a:ext cx="1630574" cy="2905062"/>
            <a:chOff x="8975110" y="-182491"/>
            <a:chExt cx="1760689" cy="3136877"/>
          </a:xfrm>
        </p:grpSpPr>
        <p:sp>
          <p:nvSpPr>
            <p:cNvPr id="439" name="Google Shape;439;g37263b71843_0_959"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0" name="Google Shape;440;g37263b71843_0_959" title="Milestone Text"/>
            <p:cNvGrpSpPr/>
            <p:nvPr/>
          </p:nvGrpSpPr>
          <p:grpSpPr>
            <a:xfrm>
              <a:off x="8975110" y="-182491"/>
              <a:ext cx="1760689" cy="586495"/>
              <a:chOff x="2128458" y="-1290525"/>
              <a:chExt cx="1760689" cy="565896"/>
            </a:xfrm>
          </p:grpSpPr>
          <p:sp>
            <p:nvSpPr>
              <p:cNvPr id="441" name="Google Shape;441;g37263b71843_0_959"/>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42" name="Google Shape;442;g37263b71843_0_959"/>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3" name="Google Shape;443;g37263b71843_0_959"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44" name="Google Shape;444;g37263b71843_0_959"/>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45" name="Google Shape;445;g37263b71843_0_959"/>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46" name="Google Shape;446;g37263b71843_0_959"/>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47" name="Google Shape;447;g37263b71843_0_959"/>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48" name="Google Shape;448;g37263b71843_0_959" title="Milestone 3"/>
          <p:cNvGrpSpPr/>
          <p:nvPr/>
        </p:nvGrpSpPr>
        <p:grpSpPr>
          <a:xfrm>
            <a:off x="9528992" y="813625"/>
            <a:ext cx="1592990" cy="4812864"/>
            <a:chOff x="3275150" y="242254"/>
            <a:chExt cx="1720106" cy="5196916"/>
          </a:xfrm>
        </p:grpSpPr>
        <p:sp>
          <p:nvSpPr>
            <p:cNvPr id="449" name="Google Shape;449;g37263b71843_0_959"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0" name="Google Shape;450;g37263b71843_0_959"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51" name="Google Shape;451;g37263b71843_0_959" title="Milestone Text"/>
            <p:cNvGrpSpPr/>
            <p:nvPr/>
          </p:nvGrpSpPr>
          <p:grpSpPr>
            <a:xfrm>
              <a:off x="3276847" y="242254"/>
              <a:ext cx="1718409" cy="725787"/>
              <a:chOff x="1937408" y="-1217337"/>
              <a:chExt cx="1718409" cy="725787"/>
            </a:xfrm>
          </p:grpSpPr>
          <p:sp>
            <p:nvSpPr>
              <p:cNvPr id="452" name="Google Shape;452;g37263b71843_0_959"/>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53" name="Google Shape;453;g37263b71843_0_959"/>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54" name="Google Shape;454;g37263b71843_0_959"/>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55" name="Google Shape;455;g37263b71843_0_959"/>
          <p:cNvGrpSpPr/>
          <p:nvPr/>
        </p:nvGrpSpPr>
        <p:grpSpPr>
          <a:xfrm>
            <a:off x="10024106" y="2427487"/>
            <a:ext cx="1600843" cy="3169891"/>
            <a:chOff x="9007213" y="-259748"/>
            <a:chExt cx="1728586" cy="3213922"/>
          </a:xfrm>
        </p:grpSpPr>
        <p:sp>
          <p:nvSpPr>
            <p:cNvPr id="456" name="Google Shape;456;g37263b71843_0_959"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57" name="Google Shape;457;g37263b71843_0_959" title="Milestone Text"/>
            <p:cNvGrpSpPr/>
            <p:nvPr/>
          </p:nvGrpSpPr>
          <p:grpSpPr>
            <a:xfrm>
              <a:off x="9007213" y="-259748"/>
              <a:ext cx="1728586" cy="509236"/>
              <a:chOff x="2160561" y="-1365070"/>
              <a:chExt cx="1728586" cy="491351"/>
            </a:xfrm>
          </p:grpSpPr>
          <p:sp>
            <p:nvSpPr>
              <p:cNvPr id="458" name="Google Shape;458;g37263b71843_0_959"/>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59" name="Google Shape;459;g37263b71843_0_959"/>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0" name="Google Shape;460;g37263b71843_0_959"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61" name="Google Shape;461;g37263b71843_0_959"/>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2" name="Google Shape;462;g37263b71843_0_959"/>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63" name="Google Shape;463;g37263b71843_0_959"/>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64" name="Google Shape;464;g37263b71843_0_959" title="Milestone 3"/>
          <p:cNvGrpSpPr/>
          <p:nvPr/>
        </p:nvGrpSpPr>
        <p:grpSpPr>
          <a:xfrm>
            <a:off x="10788742" y="218767"/>
            <a:ext cx="1592196" cy="5407776"/>
            <a:chOff x="3275158" y="-400072"/>
            <a:chExt cx="1719248" cy="5839300"/>
          </a:xfrm>
        </p:grpSpPr>
        <p:sp>
          <p:nvSpPr>
            <p:cNvPr id="465" name="Google Shape;465;g37263b71843_0_959"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66" name="Google Shape;466;g37263b71843_0_959"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67" name="Google Shape;467;g37263b71843_0_959" title="Milestone Text"/>
            <p:cNvGrpSpPr/>
            <p:nvPr/>
          </p:nvGrpSpPr>
          <p:grpSpPr>
            <a:xfrm>
              <a:off x="3276006" y="-400072"/>
              <a:ext cx="1718400" cy="692543"/>
              <a:chOff x="1936567" y="-1859663"/>
              <a:chExt cx="1718400" cy="692543"/>
            </a:xfrm>
          </p:grpSpPr>
          <p:sp>
            <p:nvSpPr>
              <p:cNvPr id="468" name="Google Shape;468;g37263b71843_0_959"/>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69" name="Google Shape;469;g37263b71843_0_959"/>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70" name="Google Shape;470;g37263b71843_0_959"/>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71" name="Google Shape;471;g37263b71843_0_959"/>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72" name="Google Shape;472;g37263b71843_0_959"/>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73" name="Google Shape;473;g37263b71843_0_959"/>
          <p:cNvGrpSpPr/>
          <p:nvPr/>
        </p:nvGrpSpPr>
        <p:grpSpPr>
          <a:xfrm>
            <a:off x="11295601" y="1423445"/>
            <a:ext cx="1600843" cy="4185877"/>
            <a:chOff x="9017385" y="-1289895"/>
            <a:chExt cx="1728586" cy="4244020"/>
          </a:xfrm>
        </p:grpSpPr>
        <p:sp>
          <p:nvSpPr>
            <p:cNvPr id="474" name="Google Shape;474;g37263b71843_0_959"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5" name="Google Shape;475;g37263b71843_0_959" title="Milestone Text"/>
            <p:cNvGrpSpPr/>
            <p:nvPr/>
          </p:nvGrpSpPr>
          <p:grpSpPr>
            <a:xfrm>
              <a:off x="9017385" y="-1289895"/>
              <a:ext cx="1728586" cy="519553"/>
              <a:chOff x="2170733" y="-2359037"/>
              <a:chExt cx="1728586" cy="501305"/>
            </a:xfrm>
          </p:grpSpPr>
          <p:sp>
            <p:nvSpPr>
              <p:cNvPr id="476" name="Google Shape;476;g37263b71843_0_959"/>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77" name="Google Shape;477;g37263b71843_0_959"/>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8" name="Google Shape;478;g37263b71843_0_959"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79" name="Google Shape;479;g37263b71843_0_959"/>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80" name="Google Shape;480;g37263b71843_0_959"/>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387cb9c92e_0_58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86" name="Google Shape;486;g1387cb9c92e_0_589"/>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87" name="Google Shape;487;g1387cb9c92e_0_589"/>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88" name="Google Shape;488;g1387cb9c92e_0_589"/>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89" name="Google Shape;489;g1387cb9c92e_0_589"/>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90" name="Google Shape;490;g1387cb9c92e_0_589"/>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91" name="Google Shape;491;g1387cb9c92e_0_589"/>
          <p:cNvPicPr preferRelativeResize="0"/>
          <p:nvPr/>
        </p:nvPicPr>
        <p:blipFill rotWithShape="1">
          <a:blip r:embed="rId3">
            <a:alphaModFix/>
          </a:blip>
          <a:srcRect b="15829" l="0" r="0" t="44833"/>
          <a:stretch/>
        </p:blipFill>
        <p:spPr>
          <a:xfrm>
            <a:off x="6462300" y="1984225"/>
            <a:ext cx="2373300" cy="4488392"/>
          </a:xfrm>
          <a:prstGeom prst="rect">
            <a:avLst/>
          </a:prstGeom>
          <a:noFill/>
          <a:ln>
            <a:noFill/>
          </a:ln>
        </p:spPr>
      </p:pic>
      <p:pic>
        <p:nvPicPr>
          <p:cNvPr id="492" name="Google Shape;492;g1387cb9c92e_0_589"/>
          <p:cNvPicPr preferRelativeResize="0"/>
          <p:nvPr/>
        </p:nvPicPr>
        <p:blipFill rotWithShape="1">
          <a:blip r:embed="rId4">
            <a:alphaModFix/>
          </a:blip>
          <a:srcRect b="0" l="0" r="21740" t="85929"/>
          <a:stretch/>
        </p:blipFill>
        <p:spPr>
          <a:xfrm>
            <a:off x="9355863" y="2399688"/>
            <a:ext cx="2576525" cy="3487826"/>
          </a:xfrm>
          <a:prstGeom prst="rect">
            <a:avLst/>
          </a:prstGeom>
          <a:noFill/>
          <a:ln>
            <a:noFill/>
          </a:ln>
        </p:spPr>
      </p:pic>
      <p:pic>
        <p:nvPicPr>
          <p:cNvPr id="493" name="Google Shape;493;g1387cb9c92e_0_589" title="Screenshot 2025-07-14 at 4.31.16 PM.png"/>
          <p:cNvPicPr preferRelativeResize="0"/>
          <p:nvPr/>
        </p:nvPicPr>
        <p:blipFill>
          <a:blip r:embed="rId5">
            <a:alphaModFix/>
          </a:blip>
          <a:stretch>
            <a:fillRect/>
          </a:stretch>
        </p:blipFill>
        <p:spPr>
          <a:xfrm>
            <a:off x="152400" y="1984225"/>
            <a:ext cx="5863801" cy="41711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387cb9c92e_0_605"/>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499" name="Google Shape;499;g1387cb9c92e_0_60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387cb9c92e_0_610"/>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05" name="Google Shape;505;g1387cb9c92e_0_6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387cb9c92e_0_615"/>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11" name="Google Shape;511;g1387cb9c92e_0_615"/>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g1387cb9c92e_0_615"/>
          <p:cNvPicPr preferRelativeResize="0"/>
          <p:nvPr/>
        </p:nvPicPr>
        <p:blipFill>
          <a:blip r:embed="rId3">
            <a:alphaModFix/>
          </a:blip>
          <a:stretch>
            <a:fillRect/>
          </a:stretch>
        </p:blipFill>
        <p:spPr>
          <a:xfrm>
            <a:off x="489989" y="1281325"/>
            <a:ext cx="11212022" cy="551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 Governing Boar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